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333" r:id="rId46"/>
    <p:sldId id="33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3A821C9-8DFB-4153-8BB7-FF681A0BC500}" v="68" dt="2022-05-18T12:14:56.234"/>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07" d="100"/>
          <a:sy n="107" d="100"/>
        </p:scale>
        <p:origin x="930" y="1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Sebastian Tølbøll Glavind" userId="26fa6576-1f8e-4cbf-a0f8-4a58e4bc5940" providerId="ADAL" clId="{D3A821C9-8DFB-4153-8BB7-FF681A0BC500}"/>
    <pc:docChg chg="undo redo custSel addSld modSld">
      <pc:chgData name="Sebastian Tølbøll Glavind" userId="26fa6576-1f8e-4cbf-a0f8-4a58e4bc5940" providerId="ADAL" clId="{D3A821C9-8DFB-4153-8BB7-FF681A0BC500}" dt="2022-05-18T13:06:36.930" v="16045" actId="20577"/>
      <pc:docMkLst>
        <pc:docMk/>
      </pc:docMkLst>
      <pc:sldChg chg="modSp mod">
        <pc:chgData name="Sebastian Tølbøll Glavind" userId="26fa6576-1f8e-4cbf-a0f8-4a58e4bc5940" providerId="ADAL" clId="{D3A821C9-8DFB-4153-8BB7-FF681A0BC500}" dt="2022-05-18T13:04:07.516" v="15844" actId="20577"/>
        <pc:sldMkLst>
          <pc:docMk/>
          <pc:sldMk cId="1553432724" sldId="262"/>
        </pc:sldMkLst>
        <pc:spChg chg="mod">
          <ac:chgData name="Sebastian Tølbøll Glavind" userId="26fa6576-1f8e-4cbf-a0f8-4a58e4bc5940" providerId="ADAL" clId="{D3A821C9-8DFB-4153-8BB7-FF681A0BC500}" dt="2022-05-18T13:04:07.516" v="15844" actId="20577"/>
          <ac:spMkLst>
            <pc:docMk/>
            <pc:sldMk cId="1553432724" sldId="262"/>
            <ac:spMk id="7" creationId="{0BFEC426-B615-E549-83E5-140FD588BC64}"/>
          </ac:spMkLst>
        </pc:spChg>
      </pc:sldChg>
      <pc:sldChg chg="modSp mod">
        <pc:chgData name="Sebastian Tølbøll Glavind" userId="26fa6576-1f8e-4cbf-a0f8-4a58e4bc5940" providerId="ADAL" clId="{D3A821C9-8DFB-4153-8BB7-FF681A0BC500}" dt="2022-05-12T09:57:47.942" v="1411" actId="20577"/>
        <pc:sldMkLst>
          <pc:docMk/>
          <pc:sldMk cId="3288665831" sldId="263"/>
        </pc:sldMkLst>
        <pc:spChg chg="mod">
          <ac:chgData name="Sebastian Tølbøll Glavind" userId="26fa6576-1f8e-4cbf-a0f8-4a58e4bc5940" providerId="ADAL" clId="{D3A821C9-8DFB-4153-8BB7-FF681A0BC500}" dt="2022-05-12T09:57:47.942" v="1411" actId="20577"/>
          <ac:spMkLst>
            <pc:docMk/>
            <pc:sldMk cId="3288665831" sldId="263"/>
            <ac:spMk id="5" creationId="{1B07C49E-AFFC-EC46-8930-E4D428F5F943}"/>
          </ac:spMkLst>
        </pc:spChg>
      </pc:sldChg>
      <pc:sldChg chg="addSp delSp modSp mod">
        <pc:chgData name="Sebastian Tølbøll Glavind" userId="26fa6576-1f8e-4cbf-a0f8-4a58e4bc5940" providerId="ADAL" clId="{D3A821C9-8DFB-4153-8BB7-FF681A0BC500}" dt="2022-05-16T07:12:28.783" v="5425" actId="1035"/>
        <pc:sldMkLst>
          <pc:docMk/>
          <pc:sldMk cId="2987552906" sldId="264"/>
        </pc:sldMkLst>
        <pc:spChg chg="mod">
          <ac:chgData name="Sebastian Tølbøll Glavind" userId="26fa6576-1f8e-4cbf-a0f8-4a58e4bc5940" providerId="ADAL" clId="{D3A821C9-8DFB-4153-8BB7-FF681A0BC500}" dt="2022-05-12T12:59:03.314" v="2239" actId="1036"/>
          <ac:spMkLst>
            <pc:docMk/>
            <pc:sldMk cId="2987552906" sldId="264"/>
            <ac:spMk id="4" creationId="{EE021CA9-7CB7-1046-8FA0-21F127C19A59}"/>
          </ac:spMkLst>
        </pc:spChg>
        <pc:spChg chg="del">
          <ac:chgData name="Sebastian Tølbøll Glavind" userId="26fa6576-1f8e-4cbf-a0f8-4a58e4bc5940" providerId="ADAL" clId="{D3A821C9-8DFB-4153-8BB7-FF681A0BC500}" dt="2022-05-12T12:57:01.642" v="1988" actId="478"/>
          <ac:spMkLst>
            <pc:docMk/>
            <pc:sldMk cId="2987552906" sldId="264"/>
            <ac:spMk id="5" creationId="{1B07C49E-AFFC-EC46-8930-E4D428F5F943}"/>
          </ac:spMkLst>
        </pc:spChg>
        <pc:spChg chg="add mod">
          <ac:chgData name="Sebastian Tølbøll Glavind" userId="26fa6576-1f8e-4cbf-a0f8-4a58e4bc5940" providerId="ADAL" clId="{D3A821C9-8DFB-4153-8BB7-FF681A0BC500}" dt="2022-05-12T13:07:57.258" v="2676" actId="1036"/>
          <ac:spMkLst>
            <pc:docMk/>
            <pc:sldMk cId="2987552906" sldId="264"/>
            <ac:spMk id="6" creationId="{78C081B5-C90A-4B9A-9D7A-7902385ACCCA}"/>
          </ac:spMkLst>
        </pc:spChg>
        <pc:spChg chg="add mod">
          <ac:chgData name="Sebastian Tølbøll Glavind" userId="26fa6576-1f8e-4cbf-a0f8-4a58e4bc5940" providerId="ADAL" clId="{D3A821C9-8DFB-4153-8BB7-FF681A0BC500}" dt="2022-05-12T13:07:57.258" v="2676" actId="1036"/>
          <ac:spMkLst>
            <pc:docMk/>
            <pc:sldMk cId="2987552906" sldId="264"/>
            <ac:spMk id="9" creationId="{CB097BAB-F2D3-F582-4B2D-FD63F4096EB9}"/>
          </ac:spMkLst>
        </pc:spChg>
        <pc:spChg chg="add del mod">
          <ac:chgData name="Sebastian Tølbøll Glavind" userId="26fa6576-1f8e-4cbf-a0f8-4a58e4bc5940" providerId="ADAL" clId="{D3A821C9-8DFB-4153-8BB7-FF681A0BC500}" dt="2022-05-12T12:58:46.482" v="2142" actId="478"/>
          <ac:spMkLst>
            <pc:docMk/>
            <pc:sldMk cId="2987552906" sldId="264"/>
            <ac:spMk id="10" creationId="{55FA59A8-2C1A-1036-64A7-3FEDA0D7F8F5}"/>
          </ac:spMkLst>
        </pc:spChg>
        <pc:spChg chg="add del mod">
          <ac:chgData name="Sebastian Tølbøll Glavind" userId="26fa6576-1f8e-4cbf-a0f8-4a58e4bc5940" providerId="ADAL" clId="{D3A821C9-8DFB-4153-8BB7-FF681A0BC500}" dt="2022-05-12T12:58:46.482" v="2142" actId="478"/>
          <ac:spMkLst>
            <pc:docMk/>
            <pc:sldMk cId="2987552906" sldId="264"/>
            <ac:spMk id="11" creationId="{80B7BD65-EE06-E899-60FC-DD766999FA29}"/>
          </ac:spMkLst>
        </pc:spChg>
        <pc:spChg chg="add del mod">
          <ac:chgData name="Sebastian Tølbøll Glavind" userId="26fa6576-1f8e-4cbf-a0f8-4a58e4bc5940" providerId="ADAL" clId="{D3A821C9-8DFB-4153-8BB7-FF681A0BC500}" dt="2022-05-12T12:58:46.482" v="2142" actId="478"/>
          <ac:spMkLst>
            <pc:docMk/>
            <pc:sldMk cId="2987552906" sldId="264"/>
            <ac:spMk id="13" creationId="{7ED850C2-93F1-4CDE-CB5F-F101D80AD85D}"/>
          </ac:spMkLst>
        </pc:spChg>
        <pc:spChg chg="add del mod">
          <ac:chgData name="Sebastian Tølbøll Glavind" userId="26fa6576-1f8e-4cbf-a0f8-4a58e4bc5940" providerId="ADAL" clId="{D3A821C9-8DFB-4153-8BB7-FF681A0BC500}" dt="2022-05-12T12:58:46.482" v="2142" actId="478"/>
          <ac:spMkLst>
            <pc:docMk/>
            <pc:sldMk cId="2987552906" sldId="264"/>
            <ac:spMk id="14" creationId="{A4A685F6-507B-4A6C-DF0B-C1B8C2465D4E}"/>
          </ac:spMkLst>
        </pc:spChg>
        <pc:spChg chg="add mod">
          <ac:chgData name="Sebastian Tølbøll Glavind" userId="26fa6576-1f8e-4cbf-a0f8-4a58e4bc5940" providerId="ADAL" clId="{D3A821C9-8DFB-4153-8BB7-FF681A0BC500}" dt="2022-05-12T13:07:57.258" v="2676" actId="1036"/>
          <ac:spMkLst>
            <pc:docMk/>
            <pc:sldMk cId="2987552906" sldId="264"/>
            <ac:spMk id="15" creationId="{9A2CC837-8DDD-7AC8-3A05-D51BB6DB44D6}"/>
          </ac:spMkLst>
        </pc:spChg>
        <pc:spChg chg="add mod">
          <ac:chgData name="Sebastian Tølbøll Glavind" userId="26fa6576-1f8e-4cbf-a0f8-4a58e4bc5940" providerId="ADAL" clId="{D3A821C9-8DFB-4153-8BB7-FF681A0BC500}" dt="2022-05-12T13:07:57.258" v="2676" actId="1036"/>
          <ac:spMkLst>
            <pc:docMk/>
            <pc:sldMk cId="2987552906" sldId="264"/>
            <ac:spMk id="17" creationId="{42C15C3E-AD01-8765-627B-B590B7DCABC2}"/>
          </ac:spMkLst>
        </pc:spChg>
        <pc:spChg chg="add mod">
          <ac:chgData name="Sebastian Tølbøll Glavind" userId="26fa6576-1f8e-4cbf-a0f8-4a58e4bc5940" providerId="ADAL" clId="{D3A821C9-8DFB-4153-8BB7-FF681A0BC500}" dt="2022-05-16T07:12:28.783" v="5425" actId="1035"/>
          <ac:spMkLst>
            <pc:docMk/>
            <pc:sldMk cId="2987552906" sldId="264"/>
            <ac:spMk id="18" creationId="{2F5C50F0-3A16-61B1-C9C8-3F84C46DBE76}"/>
          </ac:spMkLst>
        </pc:spChg>
        <pc:spChg chg="add mod">
          <ac:chgData name="Sebastian Tølbøll Glavind" userId="26fa6576-1f8e-4cbf-a0f8-4a58e4bc5940" providerId="ADAL" clId="{D3A821C9-8DFB-4153-8BB7-FF681A0BC500}" dt="2022-05-12T13:11:24.442" v="2718" actId="255"/>
          <ac:spMkLst>
            <pc:docMk/>
            <pc:sldMk cId="2987552906" sldId="264"/>
            <ac:spMk id="19" creationId="{B9F19DA5-AF23-BB24-C24A-011BCFED33E3}"/>
          </ac:spMkLst>
        </pc:spChg>
        <pc:cxnChg chg="add mod">
          <ac:chgData name="Sebastian Tølbøll Glavind" userId="26fa6576-1f8e-4cbf-a0f8-4a58e4bc5940" providerId="ADAL" clId="{D3A821C9-8DFB-4153-8BB7-FF681A0BC500}" dt="2022-05-12T13:07:57.258" v="2676" actId="1036"/>
          <ac:cxnSpMkLst>
            <pc:docMk/>
            <pc:sldMk cId="2987552906" sldId="264"/>
            <ac:cxnSpMk id="7" creationId="{D9EF0997-F7D2-5045-1173-CECE215DF2C3}"/>
          </ac:cxnSpMkLst>
        </pc:cxnChg>
        <pc:cxnChg chg="add del mod">
          <ac:chgData name="Sebastian Tølbøll Glavind" userId="26fa6576-1f8e-4cbf-a0f8-4a58e4bc5940" providerId="ADAL" clId="{D3A821C9-8DFB-4153-8BB7-FF681A0BC500}" dt="2022-05-12T12:58:46.482" v="2142" actId="478"/>
          <ac:cxnSpMkLst>
            <pc:docMk/>
            <pc:sldMk cId="2987552906" sldId="264"/>
            <ac:cxnSpMk id="12" creationId="{F07CAE53-E908-EF51-2CAF-B6F5537BC9B6}"/>
          </ac:cxnSpMkLst>
        </pc:cxnChg>
        <pc:cxnChg chg="add del mod">
          <ac:chgData name="Sebastian Tølbøll Glavind" userId="26fa6576-1f8e-4cbf-a0f8-4a58e4bc5940" providerId="ADAL" clId="{D3A821C9-8DFB-4153-8BB7-FF681A0BC500}" dt="2022-05-12T12:58:46.482" v="2142" actId="478"/>
          <ac:cxnSpMkLst>
            <pc:docMk/>
            <pc:sldMk cId="2987552906" sldId="264"/>
            <ac:cxnSpMk id="16" creationId="{9C4CB9DD-68D1-FF55-21A5-B0A260EEB7D9}"/>
          </ac:cxnSpMkLst>
        </pc:cxnChg>
      </pc:sldChg>
      <pc:sldChg chg="addSp modSp mod">
        <pc:chgData name="Sebastian Tølbøll Glavind" userId="26fa6576-1f8e-4cbf-a0f8-4a58e4bc5940" providerId="ADAL" clId="{D3A821C9-8DFB-4153-8BB7-FF681A0BC500}" dt="2022-05-17T08:31:42.810" v="7891" actId="20577"/>
        <pc:sldMkLst>
          <pc:docMk/>
          <pc:sldMk cId="1578726356" sldId="265"/>
        </pc:sldMkLst>
        <pc:spChg chg="mod">
          <ac:chgData name="Sebastian Tølbøll Glavind" userId="26fa6576-1f8e-4cbf-a0f8-4a58e4bc5940" providerId="ADAL" clId="{D3A821C9-8DFB-4153-8BB7-FF681A0BC500}" dt="2022-05-17T08:31:42.810" v="7891" actId="20577"/>
          <ac:spMkLst>
            <pc:docMk/>
            <pc:sldMk cId="1578726356" sldId="265"/>
            <ac:spMk id="5" creationId="{1B07C49E-AFFC-EC46-8930-E4D428F5F943}"/>
          </ac:spMkLst>
        </pc:spChg>
        <pc:spChg chg="add mod">
          <ac:chgData name="Sebastian Tølbøll Glavind" userId="26fa6576-1f8e-4cbf-a0f8-4a58e4bc5940" providerId="ADAL" clId="{D3A821C9-8DFB-4153-8BB7-FF681A0BC500}" dt="2022-05-16T07:13:34.080" v="5435" actId="1036"/>
          <ac:spMkLst>
            <pc:docMk/>
            <pc:sldMk cId="1578726356" sldId="265"/>
            <ac:spMk id="6" creationId="{490158A8-DDB0-A799-4534-6692D7CB0F19}"/>
          </ac:spMkLst>
        </pc:spChg>
      </pc:sldChg>
      <pc:sldChg chg="addSp delSp modSp mod">
        <pc:chgData name="Sebastian Tølbøll Glavind" userId="26fa6576-1f8e-4cbf-a0f8-4a58e4bc5940" providerId="ADAL" clId="{D3A821C9-8DFB-4153-8BB7-FF681A0BC500}" dt="2022-05-12T13:54:20.154" v="3950" actId="1076"/>
        <pc:sldMkLst>
          <pc:docMk/>
          <pc:sldMk cId="779971636" sldId="266"/>
        </pc:sldMkLst>
        <pc:spChg chg="add del">
          <ac:chgData name="Sebastian Tølbøll Glavind" userId="26fa6576-1f8e-4cbf-a0f8-4a58e4bc5940" providerId="ADAL" clId="{D3A821C9-8DFB-4153-8BB7-FF681A0BC500}" dt="2022-05-12T13:20:55.155" v="2752"/>
          <ac:spMkLst>
            <pc:docMk/>
            <pc:sldMk cId="779971636" sldId="266"/>
            <ac:spMk id="2" creationId="{ABF17940-A737-71AC-76A2-55A15FD092D2}"/>
          </ac:spMkLst>
        </pc:spChg>
        <pc:spChg chg="mod">
          <ac:chgData name="Sebastian Tølbøll Glavind" userId="26fa6576-1f8e-4cbf-a0f8-4a58e4bc5940" providerId="ADAL" clId="{D3A821C9-8DFB-4153-8BB7-FF681A0BC500}" dt="2022-05-12T13:54:20.154" v="3950" actId="1076"/>
          <ac:spMkLst>
            <pc:docMk/>
            <pc:sldMk cId="779971636" sldId="266"/>
            <ac:spMk id="5" creationId="{1B07C49E-AFFC-EC46-8930-E4D428F5F943}"/>
          </ac:spMkLst>
        </pc:spChg>
        <pc:spChg chg="add mod">
          <ac:chgData name="Sebastian Tølbøll Glavind" userId="26fa6576-1f8e-4cbf-a0f8-4a58e4bc5940" providerId="ADAL" clId="{D3A821C9-8DFB-4153-8BB7-FF681A0BC500}" dt="2022-05-12T13:52:03.191" v="3843" actId="1036"/>
          <ac:spMkLst>
            <pc:docMk/>
            <pc:sldMk cId="779971636" sldId="266"/>
            <ac:spMk id="6" creationId="{6FCAF691-0A94-AE18-96D6-A718E0372393}"/>
          </ac:spMkLst>
        </pc:spChg>
        <pc:spChg chg="add del">
          <ac:chgData name="Sebastian Tølbøll Glavind" userId="26fa6576-1f8e-4cbf-a0f8-4a58e4bc5940" providerId="ADAL" clId="{D3A821C9-8DFB-4153-8BB7-FF681A0BC500}" dt="2022-05-12T13:22:13.237" v="2799"/>
          <ac:spMkLst>
            <pc:docMk/>
            <pc:sldMk cId="779971636" sldId="266"/>
            <ac:spMk id="7" creationId="{943EA17E-A072-02DA-DC83-AE1627DA1630}"/>
          </ac:spMkLst>
        </pc:spChg>
      </pc:sldChg>
      <pc:sldChg chg="addSp delSp modSp mod">
        <pc:chgData name="Sebastian Tølbøll Glavind" userId="26fa6576-1f8e-4cbf-a0f8-4a58e4bc5940" providerId="ADAL" clId="{D3A821C9-8DFB-4153-8BB7-FF681A0BC500}" dt="2022-05-17T12:43:05.262" v="8281" actId="113"/>
        <pc:sldMkLst>
          <pc:docMk/>
          <pc:sldMk cId="3865605948" sldId="269"/>
        </pc:sldMkLst>
        <pc:spChg chg="mod">
          <ac:chgData name="Sebastian Tølbøll Glavind" userId="26fa6576-1f8e-4cbf-a0f8-4a58e4bc5940" providerId="ADAL" clId="{D3A821C9-8DFB-4153-8BB7-FF681A0BC500}" dt="2022-05-17T12:43:05.262" v="8281" actId="113"/>
          <ac:spMkLst>
            <pc:docMk/>
            <pc:sldMk cId="3865605948" sldId="269"/>
            <ac:spMk id="3" creationId="{373827F3-F386-AA4E-80ED-D86DEF8C158D}"/>
          </ac:spMkLst>
        </pc:spChg>
        <pc:spChg chg="add del mod">
          <ac:chgData name="Sebastian Tølbøll Glavind" userId="26fa6576-1f8e-4cbf-a0f8-4a58e4bc5940" providerId="ADAL" clId="{D3A821C9-8DFB-4153-8BB7-FF681A0BC500}" dt="2022-05-17T12:19:28.466" v="8140" actId="21"/>
          <ac:spMkLst>
            <pc:docMk/>
            <pc:sldMk cId="3865605948" sldId="269"/>
            <ac:spMk id="6" creationId="{282684D0-29C8-A4B1-32AE-B482B42348D9}"/>
          </ac:spMkLst>
        </pc:spChg>
        <pc:picChg chg="add del">
          <ac:chgData name="Sebastian Tølbøll Glavind" userId="26fa6576-1f8e-4cbf-a0f8-4a58e4bc5940" providerId="ADAL" clId="{D3A821C9-8DFB-4153-8BB7-FF681A0BC500}" dt="2022-05-17T12:21:07.155" v="8144" actId="478"/>
          <ac:picMkLst>
            <pc:docMk/>
            <pc:sldMk cId="3865605948" sldId="269"/>
            <ac:picMk id="7" creationId="{A4986BE0-51E8-BF20-96DD-F89DC99127B1}"/>
          </ac:picMkLst>
        </pc:picChg>
        <pc:picChg chg="add mod modCrop">
          <ac:chgData name="Sebastian Tølbøll Glavind" userId="26fa6576-1f8e-4cbf-a0f8-4a58e4bc5940" providerId="ADAL" clId="{D3A821C9-8DFB-4153-8BB7-FF681A0BC500}" dt="2022-05-17T12:22:41.373" v="8214" actId="1035"/>
          <ac:picMkLst>
            <pc:docMk/>
            <pc:sldMk cId="3865605948" sldId="269"/>
            <ac:picMk id="9" creationId="{72279BCF-DE64-8656-6B21-7AECCDD789F1}"/>
          </ac:picMkLst>
        </pc:picChg>
      </pc:sldChg>
      <pc:sldChg chg="addSp delSp modSp mod">
        <pc:chgData name="Sebastian Tølbøll Glavind" userId="26fa6576-1f8e-4cbf-a0f8-4a58e4bc5940" providerId="ADAL" clId="{D3A821C9-8DFB-4153-8BB7-FF681A0BC500}" dt="2022-05-17T13:39:07.745" v="8857" actId="20577"/>
        <pc:sldMkLst>
          <pc:docMk/>
          <pc:sldMk cId="2727850971" sldId="270"/>
        </pc:sldMkLst>
        <pc:spChg chg="mod">
          <ac:chgData name="Sebastian Tølbøll Glavind" userId="26fa6576-1f8e-4cbf-a0f8-4a58e4bc5940" providerId="ADAL" clId="{D3A821C9-8DFB-4153-8BB7-FF681A0BC500}" dt="2022-05-17T13:39:07.745" v="8857" actId="20577"/>
          <ac:spMkLst>
            <pc:docMk/>
            <pc:sldMk cId="2727850971" sldId="270"/>
            <ac:spMk id="5" creationId="{1B07C49E-AFFC-EC46-8930-E4D428F5F943}"/>
          </ac:spMkLst>
        </pc:spChg>
        <pc:spChg chg="add del mod">
          <ac:chgData name="Sebastian Tølbøll Glavind" userId="26fa6576-1f8e-4cbf-a0f8-4a58e4bc5940" providerId="ADAL" clId="{D3A821C9-8DFB-4153-8BB7-FF681A0BC500}" dt="2022-05-17T13:23:44.737" v="8652" actId="478"/>
          <ac:spMkLst>
            <pc:docMk/>
            <pc:sldMk cId="2727850971" sldId="270"/>
            <ac:spMk id="6" creationId="{413F4E7E-BC07-A922-2AEC-54D71AA8AA4B}"/>
          </ac:spMkLst>
        </pc:spChg>
        <pc:picChg chg="add mod modCrop">
          <ac:chgData name="Sebastian Tølbøll Glavind" userId="26fa6576-1f8e-4cbf-a0f8-4a58e4bc5940" providerId="ADAL" clId="{D3A821C9-8DFB-4153-8BB7-FF681A0BC500}" dt="2022-05-17T13:35:28.937" v="8784" actId="1036"/>
          <ac:picMkLst>
            <pc:docMk/>
            <pc:sldMk cId="2727850971" sldId="270"/>
            <ac:picMk id="7" creationId="{B86CE2D2-723D-9EC2-7BC3-69799A73174E}"/>
          </ac:picMkLst>
        </pc:picChg>
      </pc:sldChg>
      <pc:sldChg chg="modSp mod">
        <pc:chgData name="Sebastian Tølbøll Glavind" userId="26fa6576-1f8e-4cbf-a0f8-4a58e4bc5940" providerId="ADAL" clId="{D3A821C9-8DFB-4153-8BB7-FF681A0BC500}" dt="2022-05-18T12:54:45.711" v="15147" actId="20577"/>
        <pc:sldMkLst>
          <pc:docMk/>
          <pc:sldMk cId="1630123617" sldId="274"/>
        </pc:sldMkLst>
        <pc:spChg chg="mod">
          <ac:chgData name="Sebastian Tølbøll Glavind" userId="26fa6576-1f8e-4cbf-a0f8-4a58e4bc5940" providerId="ADAL" clId="{D3A821C9-8DFB-4153-8BB7-FF681A0BC500}" dt="2022-05-18T12:54:45.711" v="15147" actId="20577"/>
          <ac:spMkLst>
            <pc:docMk/>
            <pc:sldMk cId="1630123617" sldId="274"/>
            <ac:spMk id="5" creationId="{28684E62-A9F8-4E7A-AB01-78893062A1B4}"/>
          </ac:spMkLst>
        </pc:spChg>
      </pc:sldChg>
      <pc:sldChg chg="modSp mod">
        <pc:chgData name="Sebastian Tølbøll Glavind" userId="26fa6576-1f8e-4cbf-a0f8-4a58e4bc5940" providerId="ADAL" clId="{D3A821C9-8DFB-4153-8BB7-FF681A0BC500}" dt="2022-05-17T09:42:19.289" v="7992" actId="20577"/>
        <pc:sldMkLst>
          <pc:docMk/>
          <pc:sldMk cId="3410008520" sldId="275"/>
        </pc:sldMkLst>
        <pc:spChg chg="mod">
          <ac:chgData name="Sebastian Tølbøll Glavind" userId="26fa6576-1f8e-4cbf-a0f8-4a58e4bc5940" providerId="ADAL" clId="{D3A821C9-8DFB-4153-8BB7-FF681A0BC500}" dt="2022-05-17T09:42:19.289" v="7992" actId="20577"/>
          <ac:spMkLst>
            <pc:docMk/>
            <pc:sldMk cId="3410008520" sldId="275"/>
            <ac:spMk id="5" creationId="{28684E62-A9F8-4E7A-AB01-78893062A1B4}"/>
          </ac:spMkLst>
        </pc:spChg>
      </pc:sldChg>
      <pc:sldChg chg="addSp delSp modSp mod">
        <pc:chgData name="Sebastian Tølbøll Glavind" userId="26fa6576-1f8e-4cbf-a0f8-4a58e4bc5940" providerId="ADAL" clId="{D3A821C9-8DFB-4153-8BB7-FF681A0BC500}" dt="2022-05-16T07:11:19.858" v="5403" actId="20577"/>
        <pc:sldMkLst>
          <pc:docMk/>
          <pc:sldMk cId="148114319" sldId="276"/>
        </pc:sldMkLst>
        <pc:spChg chg="add del">
          <ac:chgData name="Sebastian Tølbøll Glavind" userId="26fa6576-1f8e-4cbf-a0f8-4a58e4bc5940" providerId="ADAL" clId="{D3A821C9-8DFB-4153-8BB7-FF681A0BC500}" dt="2022-05-16T06:40:33.355" v="4784"/>
          <ac:spMkLst>
            <pc:docMk/>
            <pc:sldMk cId="148114319" sldId="276"/>
            <ac:spMk id="2" creationId="{7D4FAD65-71BE-99CA-B79B-A0BBA464CEBA}"/>
          </ac:spMkLst>
        </pc:spChg>
        <pc:spChg chg="mod">
          <ac:chgData name="Sebastian Tølbøll Glavind" userId="26fa6576-1f8e-4cbf-a0f8-4a58e4bc5940" providerId="ADAL" clId="{D3A821C9-8DFB-4153-8BB7-FF681A0BC500}" dt="2022-05-16T07:11:19.858" v="5403" actId="20577"/>
          <ac:spMkLst>
            <pc:docMk/>
            <pc:sldMk cId="148114319" sldId="276"/>
            <ac:spMk id="5" creationId="{1B07C49E-AFFC-EC46-8930-E4D428F5F943}"/>
          </ac:spMkLst>
        </pc:spChg>
        <pc:spChg chg="add mod">
          <ac:chgData name="Sebastian Tølbøll Glavind" userId="26fa6576-1f8e-4cbf-a0f8-4a58e4bc5940" providerId="ADAL" clId="{D3A821C9-8DFB-4153-8BB7-FF681A0BC500}" dt="2022-05-16T06:38:01.656" v="4712" actId="1035"/>
          <ac:spMkLst>
            <pc:docMk/>
            <pc:sldMk cId="148114319" sldId="276"/>
            <ac:spMk id="6" creationId="{D73F0354-9E3E-A41C-B846-19520ADE92E4}"/>
          </ac:spMkLst>
        </pc:spChg>
        <pc:spChg chg="add del">
          <ac:chgData name="Sebastian Tølbøll Glavind" userId="26fa6576-1f8e-4cbf-a0f8-4a58e4bc5940" providerId="ADAL" clId="{D3A821C9-8DFB-4153-8BB7-FF681A0BC500}" dt="2022-05-16T06:41:55.969" v="4786"/>
          <ac:spMkLst>
            <pc:docMk/>
            <pc:sldMk cId="148114319" sldId="276"/>
            <ac:spMk id="7" creationId="{F5F3AEF3-8A40-2411-45FB-E8D9D0476C72}"/>
          </ac:spMkLst>
        </pc:spChg>
      </pc:sldChg>
      <pc:sldChg chg="addSp modSp mod">
        <pc:chgData name="Sebastian Tølbøll Glavind" userId="26fa6576-1f8e-4cbf-a0f8-4a58e4bc5940" providerId="ADAL" clId="{D3A821C9-8DFB-4153-8BB7-FF681A0BC500}" dt="2022-05-17T09:46:47.937" v="8126" actId="20577"/>
        <pc:sldMkLst>
          <pc:docMk/>
          <pc:sldMk cId="321008965" sldId="277"/>
        </pc:sldMkLst>
        <pc:spChg chg="mod">
          <ac:chgData name="Sebastian Tølbøll Glavind" userId="26fa6576-1f8e-4cbf-a0f8-4a58e4bc5940" providerId="ADAL" clId="{D3A821C9-8DFB-4153-8BB7-FF681A0BC500}" dt="2022-05-17T09:46:47.937" v="8126" actId="20577"/>
          <ac:spMkLst>
            <pc:docMk/>
            <pc:sldMk cId="321008965" sldId="277"/>
            <ac:spMk id="8" creationId="{C7B9C153-C85C-3240-8E7E-523FBC004564}"/>
          </ac:spMkLst>
        </pc:spChg>
        <pc:picChg chg="add mod">
          <ac:chgData name="Sebastian Tølbøll Glavind" userId="26fa6576-1f8e-4cbf-a0f8-4a58e4bc5940" providerId="ADAL" clId="{D3A821C9-8DFB-4153-8BB7-FF681A0BC500}" dt="2022-05-16T08:17:44.422" v="7809" actId="1035"/>
          <ac:picMkLst>
            <pc:docMk/>
            <pc:sldMk cId="321008965" sldId="277"/>
            <ac:picMk id="5" creationId="{3D7EF284-599E-EF7F-EB9F-ED38EAA0C481}"/>
          </ac:picMkLst>
        </pc:picChg>
        <pc:picChg chg="add mod modCrop">
          <ac:chgData name="Sebastian Tølbøll Glavind" userId="26fa6576-1f8e-4cbf-a0f8-4a58e4bc5940" providerId="ADAL" clId="{D3A821C9-8DFB-4153-8BB7-FF681A0BC500}" dt="2022-05-16T08:22:32.786" v="7874" actId="1037"/>
          <ac:picMkLst>
            <pc:docMk/>
            <pc:sldMk cId="321008965" sldId="277"/>
            <ac:picMk id="6" creationId="{210E902D-63C4-043F-7CC8-151D48204DA9}"/>
          </ac:picMkLst>
        </pc:picChg>
        <pc:picChg chg="add mod modCrop">
          <ac:chgData name="Sebastian Tølbøll Glavind" userId="26fa6576-1f8e-4cbf-a0f8-4a58e4bc5940" providerId="ADAL" clId="{D3A821C9-8DFB-4153-8BB7-FF681A0BC500}" dt="2022-05-16T08:22:54.653" v="7881" actId="14100"/>
          <ac:picMkLst>
            <pc:docMk/>
            <pc:sldMk cId="321008965" sldId="277"/>
            <ac:picMk id="9" creationId="{0ED8429F-BC09-1490-03CD-F3A3B37F3217}"/>
          </ac:picMkLst>
        </pc:picChg>
      </pc:sldChg>
      <pc:sldChg chg="addSp modSp mod">
        <pc:chgData name="Sebastian Tølbøll Glavind" userId="26fa6576-1f8e-4cbf-a0f8-4a58e4bc5940" providerId="ADAL" clId="{D3A821C9-8DFB-4153-8BB7-FF681A0BC500}" dt="2022-05-18T12:23:58.488" v="13350" actId="20577"/>
        <pc:sldMkLst>
          <pc:docMk/>
          <pc:sldMk cId="2459446073" sldId="289"/>
        </pc:sldMkLst>
        <pc:spChg chg="mod">
          <ac:chgData name="Sebastian Tølbøll Glavind" userId="26fa6576-1f8e-4cbf-a0f8-4a58e4bc5940" providerId="ADAL" clId="{D3A821C9-8DFB-4153-8BB7-FF681A0BC500}" dt="2022-05-18T12:23:58.488" v="13350" actId="20577"/>
          <ac:spMkLst>
            <pc:docMk/>
            <pc:sldMk cId="2459446073" sldId="289"/>
            <ac:spMk id="5" creationId="{1B07C49E-AFFC-EC46-8930-E4D428F5F943}"/>
          </ac:spMkLst>
        </pc:spChg>
        <pc:picChg chg="add mod modCrop">
          <ac:chgData name="Sebastian Tølbøll Glavind" userId="26fa6576-1f8e-4cbf-a0f8-4a58e4bc5940" providerId="ADAL" clId="{D3A821C9-8DFB-4153-8BB7-FF681A0BC500}" dt="2022-05-18T12:23:16.489" v="13319" actId="1076"/>
          <ac:picMkLst>
            <pc:docMk/>
            <pc:sldMk cId="2459446073" sldId="289"/>
            <ac:picMk id="3" creationId="{06B7FAE2-865B-6644-E6BF-5823D70F864E}"/>
          </ac:picMkLst>
        </pc:picChg>
      </pc:sldChg>
      <pc:sldChg chg="addSp delSp modSp mod">
        <pc:chgData name="Sebastian Tølbøll Glavind" userId="26fa6576-1f8e-4cbf-a0f8-4a58e4bc5940" providerId="ADAL" clId="{D3A821C9-8DFB-4153-8BB7-FF681A0BC500}" dt="2022-05-16T08:09:56.562" v="7476" actId="1036"/>
        <pc:sldMkLst>
          <pc:docMk/>
          <pc:sldMk cId="1813711241" sldId="293"/>
        </pc:sldMkLst>
        <pc:spChg chg="del">
          <ac:chgData name="Sebastian Tølbøll Glavind" userId="26fa6576-1f8e-4cbf-a0f8-4a58e4bc5940" providerId="ADAL" clId="{D3A821C9-8DFB-4153-8BB7-FF681A0BC500}" dt="2022-05-16T07:47:32.657" v="6410" actId="478"/>
          <ac:spMkLst>
            <pc:docMk/>
            <pc:sldMk cId="1813711241" sldId="293"/>
            <ac:spMk id="5" creationId="{1B07C49E-AFFC-EC46-8930-E4D428F5F943}"/>
          </ac:spMkLst>
        </pc:spChg>
        <pc:spChg chg="add del mod">
          <ac:chgData name="Sebastian Tølbøll Glavind" userId="26fa6576-1f8e-4cbf-a0f8-4a58e4bc5940" providerId="ADAL" clId="{D3A821C9-8DFB-4153-8BB7-FF681A0BC500}" dt="2022-05-16T07:50:57.641" v="6437" actId="478"/>
          <ac:spMkLst>
            <pc:docMk/>
            <pc:sldMk cId="1813711241" sldId="293"/>
            <ac:spMk id="6" creationId="{4C56F2E0-A402-A97B-14DB-A32E306B75E5}"/>
          </ac:spMkLst>
        </pc:spChg>
        <pc:spChg chg="add del mod">
          <ac:chgData name="Sebastian Tølbøll Glavind" userId="26fa6576-1f8e-4cbf-a0f8-4a58e4bc5940" providerId="ADAL" clId="{D3A821C9-8DFB-4153-8BB7-FF681A0BC500}" dt="2022-05-16T07:50:57.641" v="6437" actId="478"/>
          <ac:spMkLst>
            <pc:docMk/>
            <pc:sldMk cId="1813711241" sldId="293"/>
            <ac:spMk id="8" creationId="{07D591A9-3EA1-8484-9FA1-9A6311FE2945}"/>
          </ac:spMkLst>
        </pc:spChg>
        <pc:spChg chg="add mod">
          <ac:chgData name="Sebastian Tølbøll Glavind" userId="26fa6576-1f8e-4cbf-a0f8-4a58e4bc5940" providerId="ADAL" clId="{D3A821C9-8DFB-4153-8BB7-FF681A0BC500}" dt="2022-05-16T07:59:31.047" v="6922" actId="1036"/>
          <ac:spMkLst>
            <pc:docMk/>
            <pc:sldMk cId="1813711241" sldId="293"/>
            <ac:spMk id="9" creationId="{D55BAD97-85A5-45D0-8D8A-C651D250682E}"/>
          </ac:spMkLst>
        </pc:spChg>
        <pc:spChg chg="add mod">
          <ac:chgData name="Sebastian Tølbøll Glavind" userId="26fa6576-1f8e-4cbf-a0f8-4a58e4bc5940" providerId="ADAL" clId="{D3A821C9-8DFB-4153-8BB7-FF681A0BC500}" dt="2022-05-16T07:59:31.047" v="6922" actId="1036"/>
          <ac:spMkLst>
            <pc:docMk/>
            <pc:sldMk cId="1813711241" sldId="293"/>
            <ac:spMk id="10" creationId="{41ECBB8E-3F96-09F6-8C2E-65AAA4A935B5}"/>
          </ac:spMkLst>
        </pc:spChg>
        <pc:spChg chg="add mod">
          <ac:chgData name="Sebastian Tølbøll Glavind" userId="26fa6576-1f8e-4cbf-a0f8-4a58e4bc5940" providerId="ADAL" clId="{D3A821C9-8DFB-4153-8BB7-FF681A0BC500}" dt="2022-05-16T07:59:31.047" v="6922" actId="1036"/>
          <ac:spMkLst>
            <pc:docMk/>
            <pc:sldMk cId="1813711241" sldId="293"/>
            <ac:spMk id="12" creationId="{858E4F71-63CC-6DE1-E062-B16C30D8A2E7}"/>
          </ac:spMkLst>
        </pc:spChg>
        <pc:spChg chg="add mod">
          <ac:chgData name="Sebastian Tølbøll Glavind" userId="26fa6576-1f8e-4cbf-a0f8-4a58e4bc5940" providerId="ADAL" clId="{D3A821C9-8DFB-4153-8BB7-FF681A0BC500}" dt="2022-05-16T07:59:31.047" v="6922" actId="1036"/>
          <ac:spMkLst>
            <pc:docMk/>
            <pc:sldMk cId="1813711241" sldId="293"/>
            <ac:spMk id="13" creationId="{7B78632A-9EAA-3A5B-A64C-AACB4D531968}"/>
          </ac:spMkLst>
        </pc:spChg>
        <pc:spChg chg="add mod">
          <ac:chgData name="Sebastian Tølbøll Glavind" userId="26fa6576-1f8e-4cbf-a0f8-4a58e4bc5940" providerId="ADAL" clId="{D3A821C9-8DFB-4153-8BB7-FF681A0BC500}" dt="2022-05-16T07:59:31.047" v="6922" actId="1036"/>
          <ac:spMkLst>
            <pc:docMk/>
            <pc:sldMk cId="1813711241" sldId="293"/>
            <ac:spMk id="14" creationId="{D9316FCF-1DAA-79DE-49E8-23EC9DFF100E}"/>
          </ac:spMkLst>
        </pc:spChg>
        <pc:spChg chg="add mod">
          <ac:chgData name="Sebastian Tølbøll Glavind" userId="26fa6576-1f8e-4cbf-a0f8-4a58e4bc5940" providerId="ADAL" clId="{D3A821C9-8DFB-4153-8BB7-FF681A0BC500}" dt="2022-05-16T07:59:31.047" v="6922" actId="1036"/>
          <ac:spMkLst>
            <pc:docMk/>
            <pc:sldMk cId="1813711241" sldId="293"/>
            <ac:spMk id="16" creationId="{9E000ECA-74B1-2425-088B-869FED151765}"/>
          </ac:spMkLst>
        </pc:spChg>
        <pc:spChg chg="add mod">
          <ac:chgData name="Sebastian Tølbøll Glavind" userId="26fa6576-1f8e-4cbf-a0f8-4a58e4bc5940" providerId="ADAL" clId="{D3A821C9-8DFB-4153-8BB7-FF681A0BC500}" dt="2022-05-16T07:50:16.789" v="6436" actId="1036"/>
          <ac:spMkLst>
            <pc:docMk/>
            <pc:sldMk cId="1813711241" sldId="293"/>
            <ac:spMk id="17" creationId="{3790CE48-0301-9958-0FCB-5AA6230ADD0F}"/>
          </ac:spMkLst>
        </pc:spChg>
        <pc:spChg chg="add mod">
          <ac:chgData name="Sebastian Tølbøll Glavind" userId="26fa6576-1f8e-4cbf-a0f8-4a58e4bc5940" providerId="ADAL" clId="{D3A821C9-8DFB-4153-8BB7-FF681A0BC500}" dt="2022-05-16T07:59:31.047" v="6922" actId="1036"/>
          <ac:spMkLst>
            <pc:docMk/>
            <pc:sldMk cId="1813711241" sldId="293"/>
            <ac:spMk id="19" creationId="{84D7C3A7-1E97-5884-44CE-22BF95404196}"/>
          </ac:spMkLst>
        </pc:spChg>
        <pc:spChg chg="add mod">
          <ac:chgData name="Sebastian Tølbøll Glavind" userId="26fa6576-1f8e-4cbf-a0f8-4a58e4bc5940" providerId="ADAL" clId="{D3A821C9-8DFB-4153-8BB7-FF681A0BC500}" dt="2022-05-16T07:59:31.047" v="6922" actId="1036"/>
          <ac:spMkLst>
            <pc:docMk/>
            <pc:sldMk cId="1813711241" sldId="293"/>
            <ac:spMk id="20" creationId="{377CDB21-CBEF-3EBF-17B6-6D09C5026598}"/>
          </ac:spMkLst>
        </pc:spChg>
        <pc:spChg chg="add mod">
          <ac:chgData name="Sebastian Tølbøll Glavind" userId="26fa6576-1f8e-4cbf-a0f8-4a58e4bc5940" providerId="ADAL" clId="{D3A821C9-8DFB-4153-8BB7-FF681A0BC500}" dt="2022-05-16T08:00:01.542" v="6982" actId="1035"/>
          <ac:spMkLst>
            <pc:docMk/>
            <pc:sldMk cId="1813711241" sldId="293"/>
            <ac:spMk id="22" creationId="{034E36DD-0868-0414-B57A-4155549D6FB9}"/>
          </ac:spMkLst>
        </pc:spChg>
        <pc:spChg chg="add mod">
          <ac:chgData name="Sebastian Tølbøll Glavind" userId="26fa6576-1f8e-4cbf-a0f8-4a58e4bc5940" providerId="ADAL" clId="{D3A821C9-8DFB-4153-8BB7-FF681A0BC500}" dt="2022-05-16T08:04:21.722" v="7217" actId="20577"/>
          <ac:spMkLst>
            <pc:docMk/>
            <pc:sldMk cId="1813711241" sldId="293"/>
            <ac:spMk id="23" creationId="{0A8E849D-BC35-3755-E09C-BF94927407E7}"/>
          </ac:spMkLst>
        </pc:spChg>
        <pc:spChg chg="add del">
          <ac:chgData name="Sebastian Tølbøll Glavind" userId="26fa6576-1f8e-4cbf-a0f8-4a58e4bc5940" providerId="ADAL" clId="{D3A821C9-8DFB-4153-8BB7-FF681A0BC500}" dt="2022-05-16T08:01:28.072" v="7033"/>
          <ac:spMkLst>
            <pc:docMk/>
            <pc:sldMk cId="1813711241" sldId="293"/>
            <ac:spMk id="24" creationId="{4A346E52-CE41-F27D-084F-0372D3D0EAB5}"/>
          </ac:spMkLst>
        </pc:spChg>
        <pc:spChg chg="add mod">
          <ac:chgData name="Sebastian Tølbøll Glavind" userId="26fa6576-1f8e-4cbf-a0f8-4a58e4bc5940" providerId="ADAL" clId="{D3A821C9-8DFB-4153-8BB7-FF681A0BC500}" dt="2022-05-16T08:02:44.367" v="7048" actId="1076"/>
          <ac:spMkLst>
            <pc:docMk/>
            <pc:sldMk cId="1813711241" sldId="293"/>
            <ac:spMk id="25" creationId="{B9D8C720-00CE-09FF-21D9-EF071EBA13BB}"/>
          </ac:spMkLst>
        </pc:spChg>
        <pc:spChg chg="add mod">
          <ac:chgData name="Sebastian Tølbøll Glavind" userId="26fa6576-1f8e-4cbf-a0f8-4a58e4bc5940" providerId="ADAL" clId="{D3A821C9-8DFB-4153-8BB7-FF681A0BC500}" dt="2022-05-16T08:04:53.752" v="7271" actId="1035"/>
          <ac:spMkLst>
            <pc:docMk/>
            <pc:sldMk cId="1813711241" sldId="293"/>
            <ac:spMk id="26" creationId="{F8AC33C3-186E-A630-58C9-EEBA6314D0A1}"/>
          </ac:spMkLst>
        </pc:spChg>
        <pc:spChg chg="add mod">
          <ac:chgData name="Sebastian Tølbøll Glavind" userId="26fa6576-1f8e-4cbf-a0f8-4a58e4bc5940" providerId="ADAL" clId="{D3A821C9-8DFB-4153-8BB7-FF681A0BC500}" dt="2022-05-16T08:05:23.915" v="7273" actId="1076"/>
          <ac:spMkLst>
            <pc:docMk/>
            <pc:sldMk cId="1813711241" sldId="293"/>
            <ac:spMk id="30" creationId="{A93FB65A-D34B-9655-BC9F-A6C43FC46CCD}"/>
          </ac:spMkLst>
        </pc:spChg>
        <pc:spChg chg="add mod">
          <ac:chgData name="Sebastian Tølbøll Glavind" userId="26fa6576-1f8e-4cbf-a0f8-4a58e4bc5940" providerId="ADAL" clId="{D3A821C9-8DFB-4153-8BB7-FF681A0BC500}" dt="2022-05-16T08:06:08.434" v="7326" actId="1035"/>
          <ac:spMkLst>
            <pc:docMk/>
            <pc:sldMk cId="1813711241" sldId="293"/>
            <ac:spMk id="31" creationId="{2FAE7C3C-7527-A6BB-6FBD-B3035426D23B}"/>
          </ac:spMkLst>
        </pc:spChg>
        <pc:spChg chg="add">
          <ac:chgData name="Sebastian Tølbøll Glavind" userId="26fa6576-1f8e-4cbf-a0f8-4a58e4bc5940" providerId="ADAL" clId="{D3A821C9-8DFB-4153-8BB7-FF681A0BC500}" dt="2022-05-16T08:06:27.214" v="7327" actId="11529"/>
          <ac:spMkLst>
            <pc:docMk/>
            <pc:sldMk cId="1813711241" sldId="293"/>
            <ac:spMk id="33" creationId="{F63D6487-2FF3-9685-388E-E26F19BCD1D8}"/>
          </ac:spMkLst>
        </pc:spChg>
        <pc:spChg chg="add mod">
          <ac:chgData name="Sebastian Tølbøll Glavind" userId="26fa6576-1f8e-4cbf-a0f8-4a58e4bc5940" providerId="ADAL" clId="{D3A821C9-8DFB-4153-8BB7-FF681A0BC500}" dt="2022-05-16T08:09:56.562" v="7476" actId="1036"/>
          <ac:spMkLst>
            <pc:docMk/>
            <pc:sldMk cId="1813711241" sldId="293"/>
            <ac:spMk id="34" creationId="{6DE05707-99E2-102E-A8FB-2EAA0665DC7D}"/>
          </ac:spMkLst>
        </pc:spChg>
        <pc:spChg chg="add del mod">
          <ac:chgData name="Sebastian Tølbøll Glavind" userId="26fa6576-1f8e-4cbf-a0f8-4a58e4bc5940" providerId="ADAL" clId="{D3A821C9-8DFB-4153-8BB7-FF681A0BC500}" dt="2022-05-16T08:09:34.791" v="7457"/>
          <ac:spMkLst>
            <pc:docMk/>
            <pc:sldMk cId="1813711241" sldId="293"/>
            <ac:spMk id="35" creationId="{DAF5A182-142F-85F8-DBC9-E5AA5F513183}"/>
          </ac:spMkLst>
        </pc:spChg>
        <pc:spChg chg="add del mod">
          <ac:chgData name="Sebastian Tølbøll Glavind" userId="26fa6576-1f8e-4cbf-a0f8-4a58e4bc5940" providerId="ADAL" clId="{D3A821C9-8DFB-4153-8BB7-FF681A0BC500}" dt="2022-05-16T08:09:34.791" v="7457"/>
          <ac:spMkLst>
            <pc:docMk/>
            <pc:sldMk cId="1813711241" sldId="293"/>
            <ac:spMk id="36" creationId="{10E38E59-FB2C-C4BF-35B8-6035E00F5524}"/>
          </ac:spMkLst>
        </pc:spChg>
        <pc:cxnChg chg="add del mod">
          <ac:chgData name="Sebastian Tølbøll Glavind" userId="26fa6576-1f8e-4cbf-a0f8-4a58e4bc5940" providerId="ADAL" clId="{D3A821C9-8DFB-4153-8BB7-FF681A0BC500}" dt="2022-05-16T07:50:57.641" v="6437" actId="478"/>
          <ac:cxnSpMkLst>
            <pc:docMk/>
            <pc:sldMk cId="1813711241" sldId="293"/>
            <ac:cxnSpMk id="7" creationId="{B2DBAA05-50AF-70F0-02FF-328C0E5F5252}"/>
          </ac:cxnSpMkLst>
        </pc:cxnChg>
        <pc:cxnChg chg="add mod">
          <ac:chgData name="Sebastian Tølbøll Glavind" userId="26fa6576-1f8e-4cbf-a0f8-4a58e4bc5940" providerId="ADAL" clId="{D3A821C9-8DFB-4153-8BB7-FF681A0BC500}" dt="2022-05-16T07:59:31.047" v="6922" actId="1036"/>
          <ac:cxnSpMkLst>
            <pc:docMk/>
            <pc:sldMk cId="1813711241" sldId="293"/>
            <ac:cxnSpMk id="11" creationId="{850C0800-A21A-BF60-13C9-99F844826059}"/>
          </ac:cxnSpMkLst>
        </pc:cxnChg>
        <pc:cxnChg chg="add mod">
          <ac:chgData name="Sebastian Tølbøll Glavind" userId="26fa6576-1f8e-4cbf-a0f8-4a58e4bc5940" providerId="ADAL" clId="{D3A821C9-8DFB-4153-8BB7-FF681A0BC500}" dt="2022-05-16T07:59:31.047" v="6922" actId="1036"/>
          <ac:cxnSpMkLst>
            <pc:docMk/>
            <pc:sldMk cId="1813711241" sldId="293"/>
            <ac:cxnSpMk id="15" creationId="{35C30DDB-0849-516D-F74E-9CB86DB7ABCC}"/>
          </ac:cxnSpMkLst>
        </pc:cxnChg>
        <pc:cxnChg chg="add mod">
          <ac:chgData name="Sebastian Tølbøll Glavind" userId="26fa6576-1f8e-4cbf-a0f8-4a58e4bc5940" providerId="ADAL" clId="{D3A821C9-8DFB-4153-8BB7-FF681A0BC500}" dt="2022-05-16T08:02:59.500" v="7076" actId="1076"/>
          <ac:cxnSpMkLst>
            <pc:docMk/>
            <pc:sldMk cId="1813711241" sldId="293"/>
            <ac:cxnSpMk id="18" creationId="{044C9753-E868-E59F-3F7C-3A509ECD6EB4}"/>
          </ac:cxnSpMkLst>
        </pc:cxnChg>
        <pc:cxnChg chg="add mod">
          <ac:chgData name="Sebastian Tølbøll Glavind" userId="26fa6576-1f8e-4cbf-a0f8-4a58e4bc5940" providerId="ADAL" clId="{D3A821C9-8DFB-4153-8BB7-FF681A0BC500}" dt="2022-05-16T07:59:56.898" v="6978" actId="1035"/>
          <ac:cxnSpMkLst>
            <pc:docMk/>
            <pc:sldMk cId="1813711241" sldId="293"/>
            <ac:cxnSpMk id="21" creationId="{5BBC7E7E-D2F0-1B2B-9324-82006AEA209E}"/>
          </ac:cxnSpMkLst>
        </pc:cxnChg>
        <pc:cxnChg chg="add mod">
          <ac:chgData name="Sebastian Tølbøll Glavind" userId="26fa6576-1f8e-4cbf-a0f8-4a58e4bc5940" providerId="ADAL" clId="{D3A821C9-8DFB-4153-8BB7-FF681A0BC500}" dt="2022-05-16T08:03:23.456" v="7152" actId="1037"/>
          <ac:cxnSpMkLst>
            <pc:docMk/>
            <pc:sldMk cId="1813711241" sldId="293"/>
            <ac:cxnSpMk id="28" creationId="{5985A5BC-32B2-6B14-0BE0-8EAA12579E0B}"/>
          </ac:cxnSpMkLst>
        </pc:cxnChg>
        <pc:cxnChg chg="add mod">
          <ac:chgData name="Sebastian Tølbøll Glavind" userId="26fa6576-1f8e-4cbf-a0f8-4a58e4bc5940" providerId="ADAL" clId="{D3A821C9-8DFB-4153-8BB7-FF681A0BC500}" dt="2022-05-16T08:05:23.915" v="7273" actId="1076"/>
          <ac:cxnSpMkLst>
            <pc:docMk/>
            <pc:sldMk cId="1813711241" sldId="293"/>
            <ac:cxnSpMk id="32" creationId="{5B187842-0876-1D06-7F8A-E8BE77D3FAA4}"/>
          </ac:cxnSpMkLst>
        </pc:cxnChg>
        <pc:cxnChg chg="add del mod">
          <ac:chgData name="Sebastian Tølbøll Glavind" userId="26fa6576-1f8e-4cbf-a0f8-4a58e4bc5940" providerId="ADAL" clId="{D3A821C9-8DFB-4153-8BB7-FF681A0BC500}" dt="2022-05-16T08:09:34.791" v="7457"/>
          <ac:cxnSpMkLst>
            <pc:docMk/>
            <pc:sldMk cId="1813711241" sldId="293"/>
            <ac:cxnSpMk id="37" creationId="{E050BAC7-3B00-9449-823A-35E94B5783FF}"/>
          </ac:cxnSpMkLst>
        </pc:cxnChg>
      </pc:sldChg>
      <pc:sldChg chg="addSp delSp modSp mod">
        <pc:chgData name="Sebastian Tølbøll Glavind" userId="26fa6576-1f8e-4cbf-a0f8-4a58e4bc5940" providerId="ADAL" clId="{D3A821C9-8DFB-4153-8BB7-FF681A0BC500}" dt="2022-05-18T09:21:13.780" v="10303" actId="1035"/>
        <pc:sldMkLst>
          <pc:docMk/>
          <pc:sldMk cId="981671777" sldId="296"/>
        </pc:sldMkLst>
        <pc:spChg chg="mod">
          <ac:chgData name="Sebastian Tølbøll Glavind" userId="26fa6576-1f8e-4cbf-a0f8-4a58e4bc5940" providerId="ADAL" clId="{D3A821C9-8DFB-4153-8BB7-FF681A0BC500}" dt="2022-05-18T09:15:33.458" v="10050" actId="20577"/>
          <ac:spMkLst>
            <pc:docMk/>
            <pc:sldMk cId="981671777" sldId="296"/>
            <ac:spMk id="2" creationId="{54176327-8CC4-4356-8BBB-DC4965CE9857}"/>
          </ac:spMkLst>
        </pc:spChg>
        <pc:spChg chg="mod">
          <ac:chgData name="Sebastian Tølbøll Glavind" userId="26fa6576-1f8e-4cbf-a0f8-4a58e4bc5940" providerId="ADAL" clId="{D3A821C9-8DFB-4153-8BB7-FF681A0BC500}" dt="2022-05-18T09:20:36.404" v="10266" actId="20577"/>
          <ac:spMkLst>
            <pc:docMk/>
            <pc:sldMk cId="981671777" sldId="296"/>
            <ac:spMk id="5" creationId="{85D9F803-CDBC-C74C-AF1B-2B5937D1C241}"/>
          </ac:spMkLst>
        </pc:spChg>
        <pc:picChg chg="add mod modCrop">
          <ac:chgData name="Sebastian Tølbøll Glavind" userId="26fa6576-1f8e-4cbf-a0f8-4a58e4bc5940" providerId="ADAL" clId="{D3A821C9-8DFB-4153-8BB7-FF681A0BC500}" dt="2022-05-18T09:17:29.911" v="10066" actId="1076"/>
          <ac:picMkLst>
            <pc:docMk/>
            <pc:sldMk cId="981671777" sldId="296"/>
            <ac:picMk id="6" creationId="{093F80B8-6181-C9B9-17A5-7E3F61D8278C}"/>
          </ac:picMkLst>
        </pc:picChg>
        <pc:picChg chg="add del">
          <ac:chgData name="Sebastian Tølbøll Glavind" userId="26fa6576-1f8e-4cbf-a0f8-4a58e4bc5940" providerId="ADAL" clId="{D3A821C9-8DFB-4153-8BB7-FF681A0BC500}" dt="2022-05-18T09:16:50.667" v="10060" actId="22"/>
          <ac:picMkLst>
            <pc:docMk/>
            <pc:sldMk cId="981671777" sldId="296"/>
            <ac:picMk id="8" creationId="{D7C7A89E-B53B-8158-EAC4-E812CEE7D8FC}"/>
          </ac:picMkLst>
        </pc:picChg>
        <pc:picChg chg="add mod modCrop">
          <ac:chgData name="Sebastian Tølbøll Glavind" userId="26fa6576-1f8e-4cbf-a0f8-4a58e4bc5940" providerId="ADAL" clId="{D3A821C9-8DFB-4153-8BB7-FF681A0BC500}" dt="2022-05-18T09:21:13.780" v="10303" actId="1035"/>
          <ac:picMkLst>
            <pc:docMk/>
            <pc:sldMk cId="981671777" sldId="296"/>
            <ac:picMk id="10" creationId="{4152DACE-E4AC-1895-9DBB-6CD121233D59}"/>
          </ac:picMkLst>
        </pc:picChg>
      </pc:sldChg>
      <pc:sldChg chg="addSp delSp modSp mod">
        <pc:chgData name="Sebastian Tølbøll Glavind" userId="26fa6576-1f8e-4cbf-a0f8-4a58e4bc5940" providerId="ADAL" clId="{D3A821C9-8DFB-4153-8BB7-FF681A0BC500}" dt="2022-05-12T13:12:27.635" v="2738" actId="14100"/>
        <pc:sldMkLst>
          <pc:docMk/>
          <pc:sldMk cId="280316088" sldId="299"/>
        </pc:sldMkLst>
        <pc:spChg chg="add mod">
          <ac:chgData name="Sebastian Tølbøll Glavind" userId="26fa6576-1f8e-4cbf-a0f8-4a58e4bc5940" providerId="ADAL" clId="{D3A821C9-8DFB-4153-8BB7-FF681A0BC500}" dt="2022-05-12T10:09:36.034" v="1698" actId="1037"/>
          <ac:spMkLst>
            <pc:docMk/>
            <pc:sldMk cId="280316088" sldId="299"/>
            <ac:spMk id="2" creationId="{B166FEEA-30AA-3BF4-D19F-CE12C9F579BE}"/>
          </ac:spMkLst>
        </pc:spChg>
        <pc:spChg chg="del">
          <ac:chgData name="Sebastian Tølbøll Glavind" userId="26fa6576-1f8e-4cbf-a0f8-4a58e4bc5940" providerId="ADAL" clId="{D3A821C9-8DFB-4153-8BB7-FF681A0BC500}" dt="2022-05-12T09:59:50.915" v="1413" actId="478"/>
          <ac:spMkLst>
            <pc:docMk/>
            <pc:sldMk cId="280316088" sldId="299"/>
            <ac:spMk id="3" creationId="{AB0AB2AC-B7E6-6849-9AE9-697369407F8F}"/>
          </ac:spMkLst>
        </pc:spChg>
        <pc:spChg chg="del">
          <ac:chgData name="Sebastian Tølbøll Glavind" userId="26fa6576-1f8e-4cbf-a0f8-4a58e4bc5940" providerId="ADAL" clId="{D3A821C9-8DFB-4153-8BB7-FF681A0BC500}" dt="2022-05-12T09:59:42.766" v="1412" actId="478"/>
          <ac:spMkLst>
            <pc:docMk/>
            <pc:sldMk cId="280316088" sldId="299"/>
            <ac:spMk id="5" creationId="{1B07C49E-AFFC-EC46-8930-E4D428F5F943}"/>
          </ac:spMkLst>
        </pc:spChg>
        <pc:spChg chg="add del mod">
          <ac:chgData name="Sebastian Tølbøll Glavind" userId="26fa6576-1f8e-4cbf-a0f8-4a58e4bc5940" providerId="ADAL" clId="{D3A821C9-8DFB-4153-8BB7-FF681A0BC500}" dt="2022-05-12T10:00:29.267" v="1418" actId="478"/>
          <ac:spMkLst>
            <pc:docMk/>
            <pc:sldMk cId="280316088" sldId="299"/>
            <ac:spMk id="7" creationId="{A42E2E08-3C54-2861-108D-A7DBE6A5A0FE}"/>
          </ac:spMkLst>
        </pc:spChg>
        <pc:spChg chg="add del mod">
          <ac:chgData name="Sebastian Tølbøll Glavind" userId="26fa6576-1f8e-4cbf-a0f8-4a58e4bc5940" providerId="ADAL" clId="{D3A821C9-8DFB-4153-8BB7-FF681A0BC500}" dt="2022-05-12T10:00:29.267" v="1418" actId="478"/>
          <ac:spMkLst>
            <pc:docMk/>
            <pc:sldMk cId="280316088" sldId="299"/>
            <ac:spMk id="9" creationId="{ED40CD39-5B1F-F1E1-86B9-CCE47BCB4722}"/>
          </ac:spMkLst>
        </pc:spChg>
        <pc:spChg chg="add del mod">
          <ac:chgData name="Sebastian Tølbøll Glavind" userId="26fa6576-1f8e-4cbf-a0f8-4a58e4bc5940" providerId="ADAL" clId="{D3A821C9-8DFB-4153-8BB7-FF681A0BC500}" dt="2022-05-12T10:00:29.267" v="1418" actId="478"/>
          <ac:spMkLst>
            <pc:docMk/>
            <pc:sldMk cId="280316088" sldId="299"/>
            <ac:spMk id="11" creationId="{A377611C-3E1B-8000-C966-30567EDC0EA9}"/>
          </ac:spMkLst>
        </pc:spChg>
        <pc:spChg chg="add del mod">
          <ac:chgData name="Sebastian Tølbøll Glavind" userId="26fa6576-1f8e-4cbf-a0f8-4a58e4bc5940" providerId="ADAL" clId="{D3A821C9-8DFB-4153-8BB7-FF681A0BC500}" dt="2022-05-12T10:00:29.267" v="1418" actId="478"/>
          <ac:spMkLst>
            <pc:docMk/>
            <pc:sldMk cId="280316088" sldId="299"/>
            <ac:spMk id="13" creationId="{AFAB2219-3290-3350-968C-F7416D9DB5B3}"/>
          </ac:spMkLst>
        </pc:spChg>
        <pc:spChg chg="add del mod">
          <ac:chgData name="Sebastian Tølbøll Glavind" userId="26fa6576-1f8e-4cbf-a0f8-4a58e4bc5940" providerId="ADAL" clId="{D3A821C9-8DFB-4153-8BB7-FF681A0BC500}" dt="2022-05-12T10:00:29.267" v="1418" actId="478"/>
          <ac:spMkLst>
            <pc:docMk/>
            <pc:sldMk cId="280316088" sldId="299"/>
            <ac:spMk id="15" creationId="{06BDD621-AEB9-3B8D-A501-EC7B47A97771}"/>
          </ac:spMkLst>
        </pc:spChg>
        <pc:spChg chg="add del mod">
          <ac:chgData name="Sebastian Tølbøll Glavind" userId="26fa6576-1f8e-4cbf-a0f8-4a58e4bc5940" providerId="ADAL" clId="{D3A821C9-8DFB-4153-8BB7-FF681A0BC500}" dt="2022-05-12T10:00:29.267" v="1418" actId="478"/>
          <ac:spMkLst>
            <pc:docMk/>
            <pc:sldMk cId="280316088" sldId="299"/>
            <ac:spMk id="17" creationId="{9DA32C16-6311-31BE-4746-6C22464CA680}"/>
          </ac:spMkLst>
        </pc:spChg>
        <pc:spChg chg="add del mod">
          <ac:chgData name="Sebastian Tølbøll Glavind" userId="26fa6576-1f8e-4cbf-a0f8-4a58e4bc5940" providerId="ADAL" clId="{D3A821C9-8DFB-4153-8BB7-FF681A0BC500}" dt="2022-05-12T10:00:29.267" v="1418" actId="478"/>
          <ac:spMkLst>
            <pc:docMk/>
            <pc:sldMk cId="280316088" sldId="299"/>
            <ac:spMk id="19" creationId="{116C0995-B5F3-2EBB-F734-F30998CE6949}"/>
          </ac:spMkLst>
        </pc:spChg>
        <pc:spChg chg="add del mod">
          <ac:chgData name="Sebastian Tølbøll Glavind" userId="26fa6576-1f8e-4cbf-a0f8-4a58e4bc5940" providerId="ADAL" clId="{D3A821C9-8DFB-4153-8BB7-FF681A0BC500}" dt="2022-05-12T10:00:29.267" v="1418" actId="478"/>
          <ac:spMkLst>
            <pc:docMk/>
            <pc:sldMk cId="280316088" sldId="299"/>
            <ac:spMk id="21" creationId="{7F0B00B3-D1FB-EEAF-031F-AA3AB3342DE5}"/>
          </ac:spMkLst>
        </pc:spChg>
        <pc:spChg chg="add mod">
          <ac:chgData name="Sebastian Tølbøll Glavind" userId="26fa6576-1f8e-4cbf-a0f8-4a58e4bc5940" providerId="ADAL" clId="{D3A821C9-8DFB-4153-8BB7-FF681A0BC500}" dt="2022-05-12T10:00:00.990" v="1414"/>
          <ac:spMkLst>
            <pc:docMk/>
            <pc:sldMk cId="280316088" sldId="299"/>
            <ac:spMk id="22" creationId="{64714DC3-33B5-F9D3-59AE-89203B8FEE11}"/>
          </ac:spMkLst>
        </pc:spChg>
        <pc:spChg chg="add mod">
          <ac:chgData name="Sebastian Tølbøll Glavind" userId="26fa6576-1f8e-4cbf-a0f8-4a58e4bc5940" providerId="ADAL" clId="{D3A821C9-8DFB-4153-8BB7-FF681A0BC500}" dt="2022-05-12T10:00:00.990" v="1414"/>
          <ac:spMkLst>
            <pc:docMk/>
            <pc:sldMk cId="280316088" sldId="299"/>
            <ac:spMk id="23" creationId="{2FF5427C-BE6E-B3D4-C545-9EF9C1FC4067}"/>
          </ac:spMkLst>
        </pc:spChg>
        <pc:spChg chg="add mod">
          <ac:chgData name="Sebastian Tølbøll Glavind" userId="26fa6576-1f8e-4cbf-a0f8-4a58e4bc5940" providerId="ADAL" clId="{D3A821C9-8DFB-4153-8BB7-FF681A0BC500}" dt="2022-05-12T10:00:00.990" v="1414"/>
          <ac:spMkLst>
            <pc:docMk/>
            <pc:sldMk cId="280316088" sldId="299"/>
            <ac:spMk id="24" creationId="{B2EB0154-4F4C-0575-B84D-255E0B4F0525}"/>
          </ac:spMkLst>
        </pc:spChg>
        <pc:spChg chg="add mod">
          <ac:chgData name="Sebastian Tølbøll Glavind" userId="26fa6576-1f8e-4cbf-a0f8-4a58e4bc5940" providerId="ADAL" clId="{D3A821C9-8DFB-4153-8BB7-FF681A0BC500}" dt="2022-05-12T10:00:00.990" v="1414"/>
          <ac:spMkLst>
            <pc:docMk/>
            <pc:sldMk cId="280316088" sldId="299"/>
            <ac:spMk id="25" creationId="{67B29D0D-0A54-A905-45C1-8E8C19A951B3}"/>
          </ac:spMkLst>
        </pc:spChg>
        <pc:spChg chg="add mod">
          <ac:chgData name="Sebastian Tølbøll Glavind" userId="26fa6576-1f8e-4cbf-a0f8-4a58e4bc5940" providerId="ADAL" clId="{D3A821C9-8DFB-4153-8BB7-FF681A0BC500}" dt="2022-05-12T10:00:00.990" v="1414"/>
          <ac:spMkLst>
            <pc:docMk/>
            <pc:sldMk cId="280316088" sldId="299"/>
            <ac:spMk id="26" creationId="{D0B3C210-4B7D-7295-8A92-E41E4538E04E}"/>
          </ac:spMkLst>
        </pc:spChg>
        <pc:spChg chg="add mod">
          <ac:chgData name="Sebastian Tølbøll Glavind" userId="26fa6576-1f8e-4cbf-a0f8-4a58e4bc5940" providerId="ADAL" clId="{D3A821C9-8DFB-4153-8BB7-FF681A0BC500}" dt="2022-05-12T10:00:00.990" v="1414"/>
          <ac:spMkLst>
            <pc:docMk/>
            <pc:sldMk cId="280316088" sldId="299"/>
            <ac:spMk id="27" creationId="{560BAE5E-2E20-8D64-AC90-33BD79D94D30}"/>
          </ac:spMkLst>
        </pc:spChg>
        <pc:spChg chg="add mod">
          <ac:chgData name="Sebastian Tølbøll Glavind" userId="26fa6576-1f8e-4cbf-a0f8-4a58e4bc5940" providerId="ADAL" clId="{D3A821C9-8DFB-4153-8BB7-FF681A0BC500}" dt="2022-05-12T10:00:00.990" v="1414"/>
          <ac:spMkLst>
            <pc:docMk/>
            <pc:sldMk cId="280316088" sldId="299"/>
            <ac:spMk id="28" creationId="{565D73E5-864A-CE78-305C-0FDEC78C1A22}"/>
          </ac:spMkLst>
        </pc:spChg>
        <pc:spChg chg="add mod">
          <ac:chgData name="Sebastian Tølbøll Glavind" userId="26fa6576-1f8e-4cbf-a0f8-4a58e4bc5940" providerId="ADAL" clId="{D3A821C9-8DFB-4153-8BB7-FF681A0BC500}" dt="2022-05-12T10:00:00.990" v="1414"/>
          <ac:spMkLst>
            <pc:docMk/>
            <pc:sldMk cId="280316088" sldId="299"/>
            <ac:spMk id="29" creationId="{6B728F2A-30DF-8CEC-67A4-44B55AC73948}"/>
          </ac:spMkLst>
        </pc:spChg>
        <pc:spChg chg="add mod">
          <ac:chgData name="Sebastian Tølbøll Glavind" userId="26fa6576-1f8e-4cbf-a0f8-4a58e4bc5940" providerId="ADAL" clId="{D3A821C9-8DFB-4153-8BB7-FF681A0BC500}" dt="2022-05-12T10:00:00.990" v="1414"/>
          <ac:spMkLst>
            <pc:docMk/>
            <pc:sldMk cId="280316088" sldId="299"/>
            <ac:spMk id="30" creationId="{4AB47301-3CB0-64A2-B167-B0AEF0022700}"/>
          </ac:spMkLst>
        </pc:spChg>
        <pc:spChg chg="add mod">
          <ac:chgData name="Sebastian Tølbøll Glavind" userId="26fa6576-1f8e-4cbf-a0f8-4a58e4bc5940" providerId="ADAL" clId="{D3A821C9-8DFB-4153-8BB7-FF681A0BC500}" dt="2022-05-12T10:00:00.990" v="1414"/>
          <ac:spMkLst>
            <pc:docMk/>
            <pc:sldMk cId="280316088" sldId="299"/>
            <ac:spMk id="31" creationId="{9FB5A7E1-722A-3D67-E6CE-EB73760293FD}"/>
          </ac:spMkLst>
        </pc:spChg>
        <pc:spChg chg="add mod">
          <ac:chgData name="Sebastian Tølbøll Glavind" userId="26fa6576-1f8e-4cbf-a0f8-4a58e4bc5940" providerId="ADAL" clId="{D3A821C9-8DFB-4153-8BB7-FF681A0BC500}" dt="2022-05-12T10:00:00.990" v="1414"/>
          <ac:spMkLst>
            <pc:docMk/>
            <pc:sldMk cId="280316088" sldId="299"/>
            <ac:spMk id="32" creationId="{CAC87FDA-EF24-99A1-F006-D0EB443C0A50}"/>
          </ac:spMkLst>
        </pc:spChg>
        <pc:spChg chg="add mod">
          <ac:chgData name="Sebastian Tølbøll Glavind" userId="26fa6576-1f8e-4cbf-a0f8-4a58e4bc5940" providerId="ADAL" clId="{D3A821C9-8DFB-4153-8BB7-FF681A0BC500}" dt="2022-05-12T10:00:00.990" v="1414"/>
          <ac:spMkLst>
            <pc:docMk/>
            <pc:sldMk cId="280316088" sldId="299"/>
            <ac:spMk id="33" creationId="{D1295C56-187F-0ECA-28B1-1BDD95926AB9}"/>
          </ac:spMkLst>
        </pc:spChg>
        <pc:spChg chg="add mod">
          <ac:chgData name="Sebastian Tølbøll Glavind" userId="26fa6576-1f8e-4cbf-a0f8-4a58e4bc5940" providerId="ADAL" clId="{D3A821C9-8DFB-4153-8BB7-FF681A0BC500}" dt="2022-05-12T10:00:00.990" v="1414"/>
          <ac:spMkLst>
            <pc:docMk/>
            <pc:sldMk cId="280316088" sldId="299"/>
            <ac:spMk id="34" creationId="{20D170E2-9ACC-870E-1B85-A04CE30F36FE}"/>
          </ac:spMkLst>
        </pc:spChg>
        <pc:spChg chg="add mod">
          <ac:chgData name="Sebastian Tølbøll Glavind" userId="26fa6576-1f8e-4cbf-a0f8-4a58e4bc5940" providerId="ADAL" clId="{D3A821C9-8DFB-4153-8BB7-FF681A0BC500}" dt="2022-05-12T10:00:00.990" v="1414"/>
          <ac:spMkLst>
            <pc:docMk/>
            <pc:sldMk cId="280316088" sldId="299"/>
            <ac:spMk id="35" creationId="{1EC645C5-9F91-EDA0-2D4F-99B540AEB643}"/>
          </ac:spMkLst>
        </pc:spChg>
        <pc:spChg chg="add mod">
          <ac:chgData name="Sebastian Tølbøll Glavind" userId="26fa6576-1f8e-4cbf-a0f8-4a58e4bc5940" providerId="ADAL" clId="{D3A821C9-8DFB-4153-8BB7-FF681A0BC500}" dt="2022-05-12T10:00:00.990" v="1414"/>
          <ac:spMkLst>
            <pc:docMk/>
            <pc:sldMk cId="280316088" sldId="299"/>
            <ac:spMk id="36" creationId="{9B85F876-F5CE-84B7-432F-B4F20912FC7B}"/>
          </ac:spMkLst>
        </pc:spChg>
        <pc:spChg chg="add mod">
          <ac:chgData name="Sebastian Tølbøll Glavind" userId="26fa6576-1f8e-4cbf-a0f8-4a58e4bc5940" providerId="ADAL" clId="{D3A821C9-8DFB-4153-8BB7-FF681A0BC500}" dt="2022-05-12T10:00:00.990" v="1414"/>
          <ac:spMkLst>
            <pc:docMk/>
            <pc:sldMk cId="280316088" sldId="299"/>
            <ac:spMk id="37" creationId="{8040FAA3-9036-1690-F032-3A790903AAC7}"/>
          </ac:spMkLst>
        </pc:spChg>
        <pc:spChg chg="add mod">
          <ac:chgData name="Sebastian Tølbøll Glavind" userId="26fa6576-1f8e-4cbf-a0f8-4a58e4bc5940" providerId="ADAL" clId="{D3A821C9-8DFB-4153-8BB7-FF681A0BC500}" dt="2022-05-12T10:00:00.990" v="1414"/>
          <ac:spMkLst>
            <pc:docMk/>
            <pc:sldMk cId="280316088" sldId="299"/>
            <ac:spMk id="38" creationId="{BECDA872-D856-AA91-1582-7529131B0B60}"/>
          </ac:spMkLst>
        </pc:spChg>
        <pc:spChg chg="add mod">
          <ac:chgData name="Sebastian Tølbøll Glavind" userId="26fa6576-1f8e-4cbf-a0f8-4a58e4bc5940" providerId="ADAL" clId="{D3A821C9-8DFB-4153-8BB7-FF681A0BC500}" dt="2022-05-12T10:00:00.990" v="1414"/>
          <ac:spMkLst>
            <pc:docMk/>
            <pc:sldMk cId="280316088" sldId="299"/>
            <ac:spMk id="39" creationId="{22B9802F-D948-97DC-BDA1-49BD47DE90A5}"/>
          </ac:spMkLst>
        </pc:spChg>
        <pc:spChg chg="add mod">
          <ac:chgData name="Sebastian Tølbøll Glavind" userId="26fa6576-1f8e-4cbf-a0f8-4a58e4bc5940" providerId="ADAL" clId="{D3A821C9-8DFB-4153-8BB7-FF681A0BC500}" dt="2022-05-12T10:00:00.990" v="1414"/>
          <ac:spMkLst>
            <pc:docMk/>
            <pc:sldMk cId="280316088" sldId="299"/>
            <ac:spMk id="40" creationId="{FA6AF148-DC32-E72D-0AE3-92D40AA4CF61}"/>
          </ac:spMkLst>
        </pc:spChg>
        <pc:spChg chg="add mod">
          <ac:chgData name="Sebastian Tølbøll Glavind" userId="26fa6576-1f8e-4cbf-a0f8-4a58e4bc5940" providerId="ADAL" clId="{D3A821C9-8DFB-4153-8BB7-FF681A0BC500}" dt="2022-05-12T10:00:00.990" v="1414"/>
          <ac:spMkLst>
            <pc:docMk/>
            <pc:sldMk cId="280316088" sldId="299"/>
            <ac:spMk id="41" creationId="{77BCCD7F-9033-B14A-DB2C-93F5BB2D8A32}"/>
          </ac:spMkLst>
        </pc:spChg>
        <pc:spChg chg="add mod">
          <ac:chgData name="Sebastian Tølbøll Glavind" userId="26fa6576-1f8e-4cbf-a0f8-4a58e4bc5940" providerId="ADAL" clId="{D3A821C9-8DFB-4153-8BB7-FF681A0BC500}" dt="2022-05-12T10:00:00.990" v="1414"/>
          <ac:spMkLst>
            <pc:docMk/>
            <pc:sldMk cId="280316088" sldId="299"/>
            <ac:spMk id="42" creationId="{DF16277F-1B69-C2DE-31FE-B090ADBA5DAB}"/>
          </ac:spMkLst>
        </pc:spChg>
        <pc:spChg chg="add mod">
          <ac:chgData name="Sebastian Tølbøll Glavind" userId="26fa6576-1f8e-4cbf-a0f8-4a58e4bc5940" providerId="ADAL" clId="{D3A821C9-8DFB-4153-8BB7-FF681A0BC500}" dt="2022-05-12T10:00:00.990" v="1414"/>
          <ac:spMkLst>
            <pc:docMk/>
            <pc:sldMk cId="280316088" sldId="299"/>
            <ac:spMk id="43" creationId="{FD145F49-C0C7-F93A-0D86-F73C1CEF6275}"/>
          </ac:spMkLst>
        </pc:spChg>
        <pc:spChg chg="add mod">
          <ac:chgData name="Sebastian Tølbøll Glavind" userId="26fa6576-1f8e-4cbf-a0f8-4a58e4bc5940" providerId="ADAL" clId="{D3A821C9-8DFB-4153-8BB7-FF681A0BC500}" dt="2022-05-12T10:00:00.990" v="1414"/>
          <ac:spMkLst>
            <pc:docMk/>
            <pc:sldMk cId="280316088" sldId="299"/>
            <ac:spMk id="44" creationId="{E52BD13E-68B4-3D09-A4D5-E07F2945E7A9}"/>
          </ac:spMkLst>
        </pc:spChg>
        <pc:spChg chg="add mod">
          <ac:chgData name="Sebastian Tølbøll Glavind" userId="26fa6576-1f8e-4cbf-a0f8-4a58e4bc5940" providerId="ADAL" clId="{D3A821C9-8DFB-4153-8BB7-FF681A0BC500}" dt="2022-05-12T10:00:00.990" v="1414"/>
          <ac:spMkLst>
            <pc:docMk/>
            <pc:sldMk cId="280316088" sldId="299"/>
            <ac:spMk id="45" creationId="{EFAE9C54-8BC2-C3F3-70E9-A3EC715D7D98}"/>
          </ac:spMkLst>
        </pc:spChg>
        <pc:spChg chg="add mod">
          <ac:chgData name="Sebastian Tølbøll Glavind" userId="26fa6576-1f8e-4cbf-a0f8-4a58e4bc5940" providerId="ADAL" clId="{D3A821C9-8DFB-4153-8BB7-FF681A0BC500}" dt="2022-05-12T10:00:00.990" v="1414"/>
          <ac:spMkLst>
            <pc:docMk/>
            <pc:sldMk cId="280316088" sldId="299"/>
            <ac:spMk id="46" creationId="{ABDBA390-F5E4-EE32-9E47-6E251798E68F}"/>
          </ac:spMkLst>
        </pc:spChg>
        <pc:spChg chg="add mod">
          <ac:chgData name="Sebastian Tølbøll Glavind" userId="26fa6576-1f8e-4cbf-a0f8-4a58e4bc5940" providerId="ADAL" clId="{D3A821C9-8DFB-4153-8BB7-FF681A0BC500}" dt="2022-05-12T10:00:00.990" v="1414"/>
          <ac:spMkLst>
            <pc:docMk/>
            <pc:sldMk cId="280316088" sldId="299"/>
            <ac:spMk id="47" creationId="{38165FE7-DF42-02D9-1D05-91A6F7D34602}"/>
          </ac:spMkLst>
        </pc:spChg>
        <pc:spChg chg="add mod">
          <ac:chgData name="Sebastian Tølbøll Glavind" userId="26fa6576-1f8e-4cbf-a0f8-4a58e4bc5940" providerId="ADAL" clId="{D3A821C9-8DFB-4153-8BB7-FF681A0BC500}" dt="2022-05-12T10:00:00.990" v="1414"/>
          <ac:spMkLst>
            <pc:docMk/>
            <pc:sldMk cId="280316088" sldId="299"/>
            <ac:spMk id="48" creationId="{A3598A7D-E9D2-7ADC-9A6D-6B98248A8D26}"/>
          </ac:spMkLst>
        </pc:spChg>
        <pc:spChg chg="add mod">
          <ac:chgData name="Sebastian Tølbøll Glavind" userId="26fa6576-1f8e-4cbf-a0f8-4a58e4bc5940" providerId="ADAL" clId="{D3A821C9-8DFB-4153-8BB7-FF681A0BC500}" dt="2022-05-12T10:00:00.990" v="1414"/>
          <ac:spMkLst>
            <pc:docMk/>
            <pc:sldMk cId="280316088" sldId="299"/>
            <ac:spMk id="49" creationId="{CDC48910-F300-82DB-8ACA-393DBCE10AD2}"/>
          </ac:spMkLst>
        </pc:spChg>
        <pc:spChg chg="add mod">
          <ac:chgData name="Sebastian Tølbøll Glavind" userId="26fa6576-1f8e-4cbf-a0f8-4a58e4bc5940" providerId="ADAL" clId="{D3A821C9-8DFB-4153-8BB7-FF681A0BC500}" dt="2022-05-12T10:00:00.990" v="1414"/>
          <ac:spMkLst>
            <pc:docMk/>
            <pc:sldMk cId="280316088" sldId="299"/>
            <ac:spMk id="50" creationId="{301E09D9-3AC0-1045-C44D-020BB086169E}"/>
          </ac:spMkLst>
        </pc:spChg>
        <pc:spChg chg="add mod">
          <ac:chgData name="Sebastian Tølbøll Glavind" userId="26fa6576-1f8e-4cbf-a0f8-4a58e4bc5940" providerId="ADAL" clId="{D3A821C9-8DFB-4153-8BB7-FF681A0BC500}" dt="2022-05-12T10:00:00.990" v="1414"/>
          <ac:spMkLst>
            <pc:docMk/>
            <pc:sldMk cId="280316088" sldId="299"/>
            <ac:spMk id="51" creationId="{3C50F18F-089D-4AA5-4FBC-08EAED829B64}"/>
          </ac:spMkLst>
        </pc:spChg>
        <pc:spChg chg="add mod">
          <ac:chgData name="Sebastian Tølbøll Glavind" userId="26fa6576-1f8e-4cbf-a0f8-4a58e4bc5940" providerId="ADAL" clId="{D3A821C9-8DFB-4153-8BB7-FF681A0BC500}" dt="2022-05-12T10:00:00.990" v="1414"/>
          <ac:spMkLst>
            <pc:docMk/>
            <pc:sldMk cId="280316088" sldId="299"/>
            <ac:spMk id="52" creationId="{B4F59C4D-7503-A732-A71B-765E806E5F03}"/>
          </ac:spMkLst>
        </pc:spChg>
        <pc:spChg chg="add mod">
          <ac:chgData name="Sebastian Tølbøll Glavind" userId="26fa6576-1f8e-4cbf-a0f8-4a58e4bc5940" providerId="ADAL" clId="{D3A821C9-8DFB-4153-8BB7-FF681A0BC500}" dt="2022-05-12T10:00:00.990" v="1414"/>
          <ac:spMkLst>
            <pc:docMk/>
            <pc:sldMk cId="280316088" sldId="299"/>
            <ac:spMk id="53" creationId="{3A35C144-804B-6337-90F0-C4AD009BFBDE}"/>
          </ac:spMkLst>
        </pc:spChg>
        <pc:spChg chg="add mod">
          <ac:chgData name="Sebastian Tølbøll Glavind" userId="26fa6576-1f8e-4cbf-a0f8-4a58e4bc5940" providerId="ADAL" clId="{D3A821C9-8DFB-4153-8BB7-FF681A0BC500}" dt="2022-05-12T12:43:31.067" v="1843" actId="20577"/>
          <ac:spMkLst>
            <pc:docMk/>
            <pc:sldMk cId="280316088" sldId="299"/>
            <ac:spMk id="56" creationId="{D12A0DA6-4F1A-F319-853B-0DBD0EE4703B}"/>
          </ac:spMkLst>
        </pc:spChg>
        <pc:spChg chg="add mod">
          <ac:chgData name="Sebastian Tølbøll Glavind" userId="26fa6576-1f8e-4cbf-a0f8-4a58e4bc5940" providerId="ADAL" clId="{D3A821C9-8DFB-4153-8BB7-FF681A0BC500}" dt="2022-05-12T10:09:36.034" v="1698" actId="1037"/>
          <ac:spMkLst>
            <pc:docMk/>
            <pc:sldMk cId="280316088" sldId="299"/>
            <ac:spMk id="57" creationId="{AA78EB43-FD1D-3C94-FCB9-5F12097D60D0}"/>
          </ac:spMkLst>
        </pc:spChg>
        <pc:spChg chg="add mod">
          <ac:chgData name="Sebastian Tølbøll Glavind" userId="26fa6576-1f8e-4cbf-a0f8-4a58e4bc5940" providerId="ADAL" clId="{D3A821C9-8DFB-4153-8BB7-FF681A0BC500}" dt="2022-05-12T10:09:36.034" v="1698" actId="1037"/>
          <ac:spMkLst>
            <pc:docMk/>
            <pc:sldMk cId="280316088" sldId="299"/>
            <ac:spMk id="58" creationId="{E543591F-F980-49A5-5017-FB051A19DD19}"/>
          </ac:spMkLst>
        </pc:spChg>
        <pc:spChg chg="add mod">
          <ac:chgData name="Sebastian Tølbøll Glavind" userId="26fa6576-1f8e-4cbf-a0f8-4a58e4bc5940" providerId="ADAL" clId="{D3A821C9-8DFB-4153-8BB7-FF681A0BC500}" dt="2022-05-12T10:09:36.034" v="1698" actId="1037"/>
          <ac:spMkLst>
            <pc:docMk/>
            <pc:sldMk cId="280316088" sldId="299"/>
            <ac:spMk id="60" creationId="{501393C7-818D-31C1-31C5-E4B0677A5917}"/>
          </ac:spMkLst>
        </pc:spChg>
        <pc:spChg chg="add mod">
          <ac:chgData name="Sebastian Tølbøll Glavind" userId="26fa6576-1f8e-4cbf-a0f8-4a58e4bc5940" providerId="ADAL" clId="{D3A821C9-8DFB-4153-8BB7-FF681A0BC500}" dt="2022-05-12T10:09:36.034" v="1698" actId="1037"/>
          <ac:spMkLst>
            <pc:docMk/>
            <pc:sldMk cId="280316088" sldId="299"/>
            <ac:spMk id="61" creationId="{EA00794B-A6C7-9A45-9F79-D2BD1AF20B9A}"/>
          </ac:spMkLst>
        </pc:spChg>
        <pc:spChg chg="add mod">
          <ac:chgData name="Sebastian Tølbøll Glavind" userId="26fa6576-1f8e-4cbf-a0f8-4a58e4bc5940" providerId="ADAL" clId="{D3A821C9-8DFB-4153-8BB7-FF681A0BC500}" dt="2022-05-12T10:09:36.034" v="1698" actId="1037"/>
          <ac:spMkLst>
            <pc:docMk/>
            <pc:sldMk cId="280316088" sldId="299"/>
            <ac:spMk id="62" creationId="{BC81B0C7-9209-E679-17BE-EFC88A55E28F}"/>
          </ac:spMkLst>
        </pc:spChg>
        <pc:spChg chg="add mod">
          <ac:chgData name="Sebastian Tølbøll Glavind" userId="26fa6576-1f8e-4cbf-a0f8-4a58e4bc5940" providerId="ADAL" clId="{D3A821C9-8DFB-4153-8BB7-FF681A0BC500}" dt="2022-05-12T12:37:25.416" v="1816" actId="20577"/>
          <ac:spMkLst>
            <pc:docMk/>
            <pc:sldMk cId="280316088" sldId="299"/>
            <ac:spMk id="64" creationId="{94F27266-2C5C-912A-3739-56988C7C4944}"/>
          </ac:spMkLst>
        </pc:spChg>
        <pc:spChg chg="add mod">
          <ac:chgData name="Sebastian Tølbøll Glavind" userId="26fa6576-1f8e-4cbf-a0f8-4a58e4bc5940" providerId="ADAL" clId="{D3A821C9-8DFB-4153-8BB7-FF681A0BC500}" dt="2022-05-12T13:12:27.635" v="2738" actId="14100"/>
          <ac:spMkLst>
            <pc:docMk/>
            <pc:sldMk cId="280316088" sldId="299"/>
            <ac:spMk id="65" creationId="{4FE4798B-74A1-1ABB-5D1B-89764C261920}"/>
          </ac:spMkLst>
        </pc:spChg>
        <pc:grpChg chg="add del mod">
          <ac:chgData name="Sebastian Tølbøll Glavind" userId="26fa6576-1f8e-4cbf-a0f8-4a58e4bc5940" providerId="ADAL" clId="{D3A821C9-8DFB-4153-8BB7-FF681A0BC500}" dt="2022-05-12T10:00:29.267" v="1418" actId="478"/>
          <ac:grpSpMkLst>
            <pc:docMk/>
            <pc:sldMk cId="280316088" sldId="299"/>
            <ac:grpSpMk id="8" creationId="{10B4FB23-E177-7781-2680-0341E6D5863C}"/>
          </ac:grpSpMkLst>
        </pc:grpChg>
        <pc:grpChg chg="add del mod">
          <ac:chgData name="Sebastian Tølbøll Glavind" userId="26fa6576-1f8e-4cbf-a0f8-4a58e4bc5940" providerId="ADAL" clId="{D3A821C9-8DFB-4153-8BB7-FF681A0BC500}" dt="2022-05-12T10:00:29.267" v="1418" actId="478"/>
          <ac:grpSpMkLst>
            <pc:docMk/>
            <pc:sldMk cId="280316088" sldId="299"/>
            <ac:grpSpMk id="10" creationId="{32161044-62F3-5B06-87FD-95C6867DF16F}"/>
          </ac:grpSpMkLst>
        </pc:grpChg>
        <pc:grpChg chg="add del mod">
          <ac:chgData name="Sebastian Tølbøll Glavind" userId="26fa6576-1f8e-4cbf-a0f8-4a58e4bc5940" providerId="ADAL" clId="{D3A821C9-8DFB-4153-8BB7-FF681A0BC500}" dt="2022-05-12T10:00:29.267" v="1418" actId="478"/>
          <ac:grpSpMkLst>
            <pc:docMk/>
            <pc:sldMk cId="280316088" sldId="299"/>
            <ac:grpSpMk id="12" creationId="{2C7C18AE-599A-238E-1589-AAC1E7E718AD}"/>
          </ac:grpSpMkLst>
        </pc:grpChg>
        <pc:grpChg chg="add del mod">
          <ac:chgData name="Sebastian Tølbøll Glavind" userId="26fa6576-1f8e-4cbf-a0f8-4a58e4bc5940" providerId="ADAL" clId="{D3A821C9-8DFB-4153-8BB7-FF681A0BC500}" dt="2022-05-12T10:00:29.267" v="1418" actId="478"/>
          <ac:grpSpMkLst>
            <pc:docMk/>
            <pc:sldMk cId="280316088" sldId="299"/>
            <ac:grpSpMk id="14" creationId="{19E2E032-2F04-396E-B2D5-BE9C1B176F3C}"/>
          </ac:grpSpMkLst>
        </pc:grpChg>
        <pc:grpChg chg="add del mod">
          <ac:chgData name="Sebastian Tølbøll Glavind" userId="26fa6576-1f8e-4cbf-a0f8-4a58e4bc5940" providerId="ADAL" clId="{D3A821C9-8DFB-4153-8BB7-FF681A0BC500}" dt="2022-05-12T10:00:29.267" v="1418" actId="478"/>
          <ac:grpSpMkLst>
            <pc:docMk/>
            <pc:sldMk cId="280316088" sldId="299"/>
            <ac:grpSpMk id="16" creationId="{60266415-FA5F-3EA7-2415-8521D3AFDED0}"/>
          </ac:grpSpMkLst>
        </pc:grpChg>
        <pc:grpChg chg="add del mod">
          <ac:chgData name="Sebastian Tølbøll Glavind" userId="26fa6576-1f8e-4cbf-a0f8-4a58e4bc5940" providerId="ADAL" clId="{D3A821C9-8DFB-4153-8BB7-FF681A0BC500}" dt="2022-05-12T10:00:29.267" v="1418" actId="478"/>
          <ac:grpSpMkLst>
            <pc:docMk/>
            <pc:sldMk cId="280316088" sldId="299"/>
            <ac:grpSpMk id="18" creationId="{8A64BD41-680A-26C4-75B1-C41334BDCA7F}"/>
          </ac:grpSpMkLst>
        </pc:grpChg>
        <pc:grpChg chg="add del mod">
          <ac:chgData name="Sebastian Tølbøll Glavind" userId="26fa6576-1f8e-4cbf-a0f8-4a58e4bc5940" providerId="ADAL" clId="{D3A821C9-8DFB-4153-8BB7-FF681A0BC500}" dt="2022-05-12T10:00:29.267" v="1418" actId="478"/>
          <ac:grpSpMkLst>
            <pc:docMk/>
            <pc:sldMk cId="280316088" sldId="299"/>
            <ac:grpSpMk id="20" creationId="{4F974AA8-2932-77A1-3D64-A3F1655476E6}"/>
          </ac:grpSpMkLst>
        </pc:grpChg>
        <pc:cxnChg chg="add mod">
          <ac:chgData name="Sebastian Tølbøll Glavind" userId="26fa6576-1f8e-4cbf-a0f8-4a58e4bc5940" providerId="ADAL" clId="{D3A821C9-8DFB-4153-8BB7-FF681A0BC500}" dt="2022-05-12T10:09:36.034" v="1698" actId="1037"/>
          <ac:cxnSpMkLst>
            <pc:docMk/>
            <pc:sldMk cId="280316088" sldId="299"/>
            <ac:cxnSpMk id="55" creationId="{770D040F-132E-A637-6299-77CAB8F85330}"/>
          </ac:cxnSpMkLst>
        </pc:cxnChg>
        <pc:cxnChg chg="add mod">
          <ac:chgData name="Sebastian Tølbøll Glavind" userId="26fa6576-1f8e-4cbf-a0f8-4a58e4bc5940" providerId="ADAL" clId="{D3A821C9-8DFB-4153-8BB7-FF681A0BC500}" dt="2022-05-12T10:09:36.034" v="1698" actId="1037"/>
          <ac:cxnSpMkLst>
            <pc:docMk/>
            <pc:sldMk cId="280316088" sldId="299"/>
            <ac:cxnSpMk id="59" creationId="{E1317831-6B54-93D1-6D61-285D26764458}"/>
          </ac:cxnSpMkLst>
        </pc:cxnChg>
        <pc:cxnChg chg="add mod">
          <ac:chgData name="Sebastian Tølbøll Glavind" userId="26fa6576-1f8e-4cbf-a0f8-4a58e4bc5940" providerId="ADAL" clId="{D3A821C9-8DFB-4153-8BB7-FF681A0BC500}" dt="2022-05-12T10:09:36.034" v="1698" actId="1037"/>
          <ac:cxnSpMkLst>
            <pc:docMk/>
            <pc:sldMk cId="280316088" sldId="299"/>
            <ac:cxnSpMk id="63" creationId="{B54BFC9A-FD8E-47CE-5584-D7BB2ED2B5D8}"/>
          </ac:cxnSpMkLst>
        </pc:cxnChg>
      </pc:sldChg>
      <pc:sldChg chg="addSp delSp modSp mod">
        <pc:chgData name="Sebastian Tølbøll Glavind" userId="26fa6576-1f8e-4cbf-a0f8-4a58e4bc5940" providerId="ADAL" clId="{D3A821C9-8DFB-4153-8BB7-FF681A0BC500}" dt="2022-05-12T13:12:16.624" v="2737" actId="14100"/>
        <pc:sldMkLst>
          <pc:docMk/>
          <pc:sldMk cId="1385553969" sldId="302"/>
        </pc:sldMkLst>
        <pc:spChg chg="del">
          <ac:chgData name="Sebastian Tølbøll Glavind" userId="26fa6576-1f8e-4cbf-a0f8-4a58e4bc5940" providerId="ADAL" clId="{D3A821C9-8DFB-4153-8BB7-FF681A0BC500}" dt="2022-05-12T12:38:01.720" v="1818" actId="478"/>
          <ac:spMkLst>
            <pc:docMk/>
            <pc:sldMk cId="1385553969" sldId="302"/>
            <ac:spMk id="2" creationId="{8B78C759-C687-440F-8CAE-D3071F1AB630}"/>
          </ac:spMkLst>
        </pc:spChg>
        <pc:spChg chg="del">
          <ac:chgData name="Sebastian Tølbøll Glavind" userId="26fa6576-1f8e-4cbf-a0f8-4a58e4bc5940" providerId="ADAL" clId="{D3A821C9-8DFB-4153-8BB7-FF681A0BC500}" dt="2022-05-12T12:37:55.881" v="1817" actId="478"/>
          <ac:spMkLst>
            <pc:docMk/>
            <pc:sldMk cId="1385553969" sldId="302"/>
            <ac:spMk id="3" creationId="{AB0AB2AC-B7E6-6849-9AE9-697369407F8F}"/>
          </ac:spMkLst>
        </pc:spChg>
        <pc:spChg chg="add mod">
          <ac:chgData name="Sebastian Tølbøll Glavind" userId="26fa6576-1f8e-4cbf-a0f8-4a58e4bc5940" providerId="ADAL" clId="{D3A821C9-8DFB-4153-8BB7-FF681A0BC500}" dt="2022-05-12T12:38:03.747" v="1819"/>
          <ac:spMkLst>
            <pc:docMk/>
            <pc:sldMk cId="1385553969" sldId="302"/>
            <ac:spMk id="7" creationId="{7F9DD9D2-8067-3766-F8B5-11CA6ED444D9}"/>
          </ac:spMkLst>
        </pc:spChg>
        <pc:spChg chg="add mod">
          <ac:chgData name="Sebastian Tølbøll Glavind" userId="26fa6576-1f8e-4cbf-a0f8-4a58e4bc5940" providerId="ADAL" clId="{D3A821C9-8DFB-4153-8BB7-FF681A0BC500}" dt="2022-05-12T12:44:36.198" v="1845" actId="20577"/>
          <ac:spMkLst>
            <pc:docMk/>
            <pc:sldMk cId="1385553969" sldId="302"/>
            <ac:spMk id="9" creationId="{BAE7326A-ABB4-A6B3-DC39-E6C7E1CCF3B8}"/>
          </ac:spMkLst>
        </pc:spChg>
        <pc:spChg chg="add mod">
          <ac:chgData name="Sebastian Tølbøll Glavind" userId="26fa6576-1f8e-4cbf-a0f8-4a58e4bc5940" providerId="ADAL" clId="{D3A821C9-8DFB-4153-8BB7-FF681A0BC500}" dt="2022-05-12T12:38:03.747" v="1819"/>
          <ac:spMkLst>
            <pc:docMk/>
            <pc:sldMk cId="1385553969" sldId="302"/>
            <ac:spMk id="10" creationId="{36061998-DAB3-1FB9-963D-0F1DA25B8E12}"/>
          </ac:spMkLst>
        </pc:spChg>
        <pc:spChg chg="add mod">
          <ac:chgData name="Sebastian Tølbøll Glavind" userId="26fa6576-1f8e-4cbf-a0f8-4a58e4bc5940" providerId="ADAL" clId="{D3A821C9-8DFB-4153-8BB7-FF681A0BC500}" dt="2022-05-12T12:47:30.233" v="1911" actId="20577"/>
          <ac:spMkLst>
            <pc:docMk/>
            <pc:sldMk cId="1385553969" sldId="302"/>
            <ac:spMk id="12" creationId="{1A48B031-3B4D-D884-1345-7AAA580916EA}"/>
          </ac:spMkLst>
        </pc:spChg>
        <pc:spChg chg="add mod">
          <ac:chgData name="Sebastian Tølbøll Glavind" userId="26fa6576-1f8e-4cbf-a0f8-4a58e4bc5940" providerId="ADAL" clId="{D3A821C9-8DFB-4153-8BB7-FF681A0BC500}" dt="2022-05-12T12:38:03.747" v="1819"/>
          <ac:spMkLst>
            <pc:docMk/>
            <pc:sldMk cId="1385553969" sldId="302"/>
            <ac:spMk id="14" creationId="{E92F3CFA-6821-765F-20AB-601BBE0C939D}"/>
          </ac:spMkLst>
        </pc:spChg>
        <pc:spChg chg="add mod">
          <ac:chgData name="Sebastian Tølbøll Glavind" userId="26fa6576-1f8e-4cbf-a0f8-4a58e4bc5940" providerId="ADAL" clId="{D3A821C9-8DFB-4153-8BB7-FF681A0BC500}" dt="2022-05-12T12:48:35.826" v="1977" actId="20577"/>
          <ac:spMkLst>
            <pc:docMk/>
            <pc:sldMk cId="1385553969" sldId="302"/>
            <ac:spMk id="15" creationId="{A823376C-D21C-C03F-863E-8398A97CFCBD}"/>
          </ac:spMkLst>
        </pc:spChg>
        <pc:spChg chg="add mod">
          <ac:chgData name="Sebastian Tølbøll Glavind" userId="26fa6576-1f8e-4cbf-a0f8-4a58e4bc5940" providerId="ADAL" clId="{D3A821C9-8DFB-4153-8BB7-FF681A0BC500}" dt="2022-05-12T12:38:03.747" v="1819"/>
          <ac:spMkLst>
            <pc:docMk/>
            <pc:sldMk cId="1385553969" sldId="302"/>
            <ac:spMk id="16" creationId="{2F5CC810-0FCF-3F21-8D90-F685E404A02A}"/>
          </ac:spMkLst>
        </pc:spChg>
        <pc:spChg chg="add mod">
          <ac:chgData name="Sebastian Tølbøll Glavind" userId="26fa6576-1f8e-4cbf-a0f8-4a58e4bc5940" providerId="ADAL" clId="{D3A821C9-8DFB-4153-8BB7-FF681A0BC500}" dt="2022-05-12T12:45:28.650" v="1869" actId="20577"/>
          <ac:spMkLst>
            <pc:docMk/>
            <pc:sldMk cId="1385553969" sldId="302"/>
            <ac:spMk id="18" creationId="{8205C83B-8068-ADA8-39AE-003C32DF2EE3}"/>
          </ac:spMkLst>
        </pc:spChg>
        <pc:spChg chg="add mod">
          <ac:chgData name="Sebastian Tølbøll Glavind" userId="26fa6576-1f8e-4cbf-a0f8-4a58e4bc5940" providerId="ADAL" clId="{D3A821C9-8DFB-4153-8BB7-FF681A0BC500}" dt="2022-05-12T13:12:16.624" v="2737" actId="14100"/>
          <ac:spMkLst>
            <pc:docMk/>
            <pc:sldMk cId="1385553969" sldId="302"/>
            <ac:spMk id="19" creationId="{12BD1532-53E1-65BE-1133-D808082F5A77}"/>
          </ac:spMkLst>
        </pc:spChg>
        <pc:cxnChg chg="add mod">
          <ac:chgData name="Sebastian Tølbøll Glavind" userId="26fa6576-1f8e-4cbf-a0f8-4a58e4bc5940" providerId="ADAL" clId="{D3A821C9-8DFB-4153-8BB7-FF681A0BC500}" dt="2022-05-12T12:38:03.747" v="1819"/>
          <ac:cxnSpMkLst>
            <pc:docMk/>
            <pc:sldMk cId="1385553969" sldId="302"/>
            <ac:cxnSpMk id="8" creationId="{E838EA62-10D3-F228-6740-6D41A4930EC4}"/>
          </ac:cxnSpMkLst>
        </pc:cxnChg>
        <pc:cxnChg chg="add mod">
          <ac:chgData name="Sebastian Tølbøll Glavind" userId="26fa6576-1f8e-4cbf-a0f8-4a58e4bc5940" providerId="ADAL" clId="{D3A821C9-8DFB-4153-8BB7-FF681A0BC500}" dt="2022-05-12T12:38:03.747" v="1819"/>
          <ac:cxnSpMkLst>
            <pc:docMk/>
            <pc:sldMk cId="1385553969" sldId="302"/>
            <ac:cxnSpMk id="13" creationId="{C78DE48B-FE45-50AD-894A-3B4F14459039}"/>
          </ac:cxnSpMkLst>
        </pc:cxnChg>
        <pc:cxnChg chg="add mod">
          <ac:chgData name="Sebastian Tølbøll Glavind" userId="26fa6576-1f8e-4cbf-a0f8-4a58e4bc5940" providerId="ADAL" clId="{D3A821C9-8DFB-4153-8BB7-FF681A0BC500}" dt="2022-05-12T12:38:03.747" v="1819"/>
          <ac:cxnSpMkLst>
            <pc:docMk/>
            <pc:sldMk cId="1385553969" sldId="302"/>
            <ac:cxnSpMk id="17" creationId="{258FA6EA-CDEE-02E4-6C07-49D1DC0291FD}"/>
          </ac:cxnSpMkLst>
        </pc:cxnChg>
      </pc:sldChg>
      <pc:sldChg chg="addSp modSp mod">
        <pc:chgData name="Sebastian Tølbøll Glavind" userId="26fa6576-1f8e-4cbf-a0f8-4a58e4bc5940" providerId="ADAL" clId="{D3A821C9-8DFB-4153-8BB7-FF681A0BC500}" dt="2022-05-16T07:38:28.940" v="6273" actId="20577"/>
        <pc:sldMkLst>
          <pc:docMk/>
          <pc:sldMk cId="334532777" sldId="303"/>
        </pc:sldMkLst>
        <pc:spChg chg="mod">
          <ac:chgData name="Sebastian Tølbøll Glavind" userId="26fa6576-1f8e-4cbf-a0f8-4a58e4bc5940" providerId="ADAL" clId="{D3A821C9-8DFB-4153-8BB7-FF681A0BC500}" dt="2022-05-16T07:38:28.940" v="6273" actId="20577"/>
          <ac:spMkLst>
            <pc:docMk/>
            <pc:sldMk cId="334532777" sldId="303"/>
            <ac:spMk id="5" creationId="{1B07C49E-AFFC-EC46-8930-E4D428F5F943}"/>
          </ac:spMkLst>
        </pc:spChg>
        <pc:spChg chg="add mod">
          <ac:chgData name="Sebastian Tølbøll Glavind" userId="26fa6576-1f8e-4cbf-a0f8-4a58e4bc5940" providerId="ADAL" clId="{D3A821C9-8DFB-4153-8BB7-FF681A0BC500}" dt="2022-05-16T07:15:39.559" v="5456" actId="1036"/>
          <ac:spMkLst>
            <pc:docMk/>
            <pc:sldMk cId="334532777" sldId="303"/>
            <ac:spMk id="6" creationId="{C8BB5A95-E74B-F0AB-A3D2-E02E9B586E37}"/>
          </ac:spMkLst>
        </pc:spChg>
      </pc:sldChg>
      <pc:sldChg chg="addSp delSp modSp mod">
        <pc:chgData name="Sebastian Tølbøll Glavind" userId="26fa6576-1f8e-4cbf-a0f8-4a58e4bc5940" providerId="ADAL" clId="{D3A821C9-8DFB-4153-8BB7-FF681A0BC500}" dt="2022-05-17T12:42:55.521" v="8280" actId="113"/>
        <pc:sldMkLst>
          <pc:docMk/>
          <pc:sldMk cId="3869789237" sldId="304"/>
        </pc:sldMkLst>
        <pc:spChg chg="del mod">
          <ac:chgData name="Sebastian Tølbøll Glavind" userId="26fa6576-1f8e-4cbf-a0f8-4a58e4bc5940" providerId="ADAL" clId="{D3A821C9-8DFB-4153-8BB7-FF681A0BC500}" dt="2022-05-17T12:25:45.762" v="8229" actId="478"/>
          <ac:spMkLst>
            <pc:docMk/>
            <pc:sldMk cId="3869789237" sldId="304"/>
            <ac:spMk id="3" creationId="{373827F3-F386-AA4E-80ED-D86DEF8C158D}"/>
          </ac:spMkLst>
        </pc:spChg>
        <pc:spChg chg="add del mod">
          <ac:chgData name="Sebastian Tølbøll Glavind" userId="26fa6576-1f8e-4cbf-a0f8-4a58e4bc5940" providerId="ADAL" clId="{D3A821C9-8DFB-4153-8BB7-FF681A0BC500}" dt="2022-05-17T12:26:53.761" v="8241" actId="21"/>
          <ac:spMkLst>
            <pc:docMk/>
            <pc:sldMk cId="3869789237" sldId="304"/>
            <ac:spMk id="6" creationId="{3E4F5D25-C21C-45F7-E4F3-A4E90661FA09}"/>
          </ac:spMkLst>
        </pc:spChg>
        <pc:spChg chg="add mod">
          <ac:chgData name="Sebastian Tølbøll Glavind" userId="26fa6576-1f8e-4cbf-a0f8-4a58e4bc5940" providerId="ADAL" clId="{D3A821C9-8DFB-4153-8BB7-FF681A0BC500}" dt="2022-05-17T12:42:55.521" v="8280" actId="113"/>
          <ac:spMkLst>
            <pc:docMk/>
            <pc:sldMk cId="3869789237" sldId="304"/>
            <ac:spMk id="7" creationId="{AA17A433-60B7-5F51-42D9-DBC231C1FF04}"/>
          </ac:spMkLst>
        </pc:spChg>
        <pc:picChg chg="add mod modCrop">
          <ac:chgData name="Sebastian Tølbøll Glavind" userId="26fa6576-1f8e-4cbf-a0f8-4a58e4bc5940" providerId="ADAL" clId="{D3A821C9-8DFB-4153-8BB7-FF681A0BC500}" dt="2022-05-17T12:30:07.259" v="8278" actId="1035"/>
          <ac:picMkLst>
            <pc:docMk/>
            <pc:sldMk cId="3869789237" sldId="304"/>
            <ac:picMk id="8" creationId="{E9F823C3-3EA7-5B2D-7108-328DBEB98DE4}"/>
          </ac:picMkLst>
        </pc:picChg>
      </pc:sldChg>
      <pc:sldChg chg="addSp delSp modSp mod">
        <pc:chgData name="Sebastian Tølbøll Glavind" userId="26fa6576-1f8e-4cbf-a0f8-4a58e4bc5940" providerId="ADAL" clId="{D3A821C9-8DFB-4153-8BB7-FF681A0BC500}" dt="2022-05-17T13:01:09.503" v="8401" actId="1035"/>
        <pc:sldMkLst>
          <pc:docMk/>
          <pc:sldMk cId="80090182" sldId="305"/>
        </pc:sldMkLst>
        <pc:spChg chg="mod">
          <ac:chgData name="Sebastian Tølbøll Glavind" userId="26fa6576-1f8e-4cbf-a0f8-4a58e4bc5940" providerId="ADAL" clId="{D3A821C9-8DFB-4153-8BB7-FF681A0BC500}" dt="2022-05-17T12:54:56.097" v="8336" actId="14100"/>
          <ac:spMkLst>
            <pc:docMk/>
            <pc:sldMk cId="80090182" sldId="305"/>
            <ac:spMk id="3" creationId="{373827F3-F386-AA4E-80ED-D86DEF8C158D}"/>
          </ac:spMkLst>
        </pc:spChg>
        <pc:spChg chg="add del mod">
          <ac:chgData name="Sebastian Tølbøll Glavind" userId="26fa6576-1f8e-4cbf-a0f8-4a58e4bc5940" providerId="ADAL" clId="{D3A821C9-8DFB-4153-8BB7-FF681A0BC500}" dt="2022-05-17T12:54:44.448" v="8321" actId="21"/>
          <ac:spMkLst>
            <pc:docMk/>
            <pc:sldMk cId="80090182" sldId="305"/>
            <ac:spMk id="6" creationId="{63380CE4-23C1-CFA9-192C-7F7722A2DCAF}"/>
          </ac:spMkLst>
        </pc:spChg>
        <pc:picChg chg="add mod modCrop">
          <ac:chgData name="Sebastian Tølbøll Glavind" userId="26fa6576-1f8e-4cbf-a0f8-4a58e4bc5940" providerId="ADAL" clId="{D3A821C9-8DFB-4153-8BB7-FF681A0BC500}" dt="2022-05-17T13:01:08.667" v="8400" actId="1035"/>
          <ac:picMkLst>
            <pc:docMk/>
            <pc:sldMk cId="80090182" sldId="305"/>
            <ac:picMk id="7" creationId="{B97BE59E-3875-EBFB-AC48-51C57D9A616A}"/>
          </ac:picMkLst>
        </pc:picChg>
        <pc:picChg chg="add del mod modCrop">
          <ac:chgData name="Sebastian Tølbøll Glavind" userId="26fa6576-1f8e-4cbf-a0f8-4a58e4bc5940" providerId="ADAL" clId="{D3A821C9-8DFB-4153-8BB7-FF681A0BC500}" dt="2022-05-17T13:01:09.503" v="8401" actId="1035"/>
          <ac:picMkLst>
            <pc:docMk/>
            <pc:sldMk cId="80090182" sldId="305"/>
            <ac:picMk id="9" creationId="{2D07EB08-397C-274E-865E-60E800750FCF}"/>
          </ac:picMkLst>
        </pc:picChg>
      </pc:sldChg>
      <pc:sldChg chg="addSp delSp modSp mod">
        <pc:chgData name="Sebastian Tølbøll Glavind" userId="26fa6576-1f8e-4cbf-a0f8-4a58e4bc5940" providerId="ADAL" clId="{D3A821C9-8DFB-4153-8BB7-FF681A0BC500}" dt="2022-05-17T13:16:14.056" v="8546" actId="1036"/>
        <pc:sldMkLst>
          <pc:docMk/>
          <pc:sldMk cId="3145340593" sldId="306"/>
        </pc:sldMkLst>
        <pc:spChg chg="del">
          <ac:chgData name="Sebastian Tølbøll Glavind" userId="26fa6576-1f8e-4cbf-a0f8-4a58e4bc5940" providerId="ADAL" clId="{D3A821C9-8DFB-4153-8BB7-FF681A0BC500}" dt="2022-05-17T13:12:21.833" v="8448" actId="478"/>
          <ac:spMkLst>
            <pc:docMk/>
            <pc:sldMk cId="3145340593" sldId="306"/>
            <ac:spMk id="3" creationId="{373827F3-F386-AA4E-80ED-D86DEF8C158D}"/>
          </ac:spMkLst>
        </pc:spChg>
        <pc:spChg chg="add del mod">
          <ac:chgData name="Sebastian Tølbøll Glavind" userId="26fa6576-1f8e-4cbf-a0f8-4a58e4bc5940" providerId="ADAL" clId="{D3A821C9-8DFB-4153-8BB7-FF681A0BC500}" dt="2022-05-17T13:14:02.601" v="8467" actId="21"/>
          <ac:spMkLst>
            <pc:docMk/>
            <pc:sldMk cId="3145340593" sldId="306"/>
            <ac:spMk id="6" creationId="{F2E2CEE7-434C-1E98-5BFD-ECE4809B4A81}"/>
          </ac:spMkLst>
        </pc:spChg>
        <pc:spChg chg="add mod">
          <ac:chgData name="Sebastian Tølbøll Glavind" userId="26fa6576-1f8e-4cbf-a0f8-4a58e4bc5940" providerId="ADAL" clId="{D3A821C9-8DFB-4153-8BB7-FF681A0BC500}" dt="2022-05-17T13:16:06.754" v="8538" actId="20577"/>
          <ac:spMkLst>
            <pc:docMk/>
            <pc:sldMk cId="3145340593" sldId="306"/>
            <ac:spMk id="7" creationId="{40E28B51-87A9-18A6-0AEE-44FAE0185F6D}"/>
          </ac:spMkLst>
        </pc:spChg>
        <pc:picChg chg="add mod modCrop">
          <ac:chgData name="Sebastian Tølbøll Glavind" userId="26fa6576-1f8e-4cbf-a0f8-4a58e4bc5940" providerId="ADAL" clId="{D3A821C9-8DFB-4153-8BB7-FF681A0BC500}" dt="2022-05-17T13:16:14.056" v="8546" actId="1036"/>
          <ac:picMkLst>
            <pc:docMk/>
            <pc:sldMk cId="3145340593" sldId="306"/>
            <ac:picMk id="8" creationId="{90C88E87-60FA-4B72-8F64-E936ECBCDE57}"/>
          </ac:picMkLst>
        </pc:picChg>
      </pc:sldChg>
      <pc:sldChg chg="addSp delSp modSp mod">
        <pc:chgData name="Sebastian Tølbøll Glavind" userId="26fa6576-1f8e-4cbf-a0f8-4a58e4bc5940" providerId="ADAL" clId="{D3A821C9-8DFB-4153-8BB7-FF681A0BC500}" dt="2022-05-17T13:11:52.861" v="8447" actId="14100"/>
        <pc:sldMkLst>
          <pc:docMk/>
          <pc:sldMk cId="1106727586" sldId="307"/>
        </pc:sldMkLst>
        <pc:spChg chg="del">
          <ac:chgData name="Sebastian Tølbøll Glavind" userId="26fa6576-1f8e-4cbf-a0f8-4a58e4bc5940" providerId="ADAL" clId="{D3A821C9-8DFB-4153-8BB7-FF681A0BC500}" dt="2022-05-17T13:08:27.945" v="8414" actId="478"/>
          <ac:spMkLst>
            <pc:docMk/>
            <pc:sldMk cId="1106727586" sldId="307"/>
            <ac:spMk id="3" creationId="{373827F3-F386-AA4E-80ED-D86DEF8C158D}"/>
          </ac:spMkLst>
        </pc:spChg>
        <pc:spChg chg="add del mod">
          <ac:chgData name="Sebastian Tølbøll Glavind" userId="26fa6576-1f8e-4cbf-a0f8-4a58e4bc5940" providerId="ADAL" clId="{D3A821C9-8DFB-4153-8BB7-FF681A0BC500}" dt="2022-05-17T13:09:50.019" v="8438" actId="21"/>
          <ac:spMkLst>
            <pc:docMk/>
            <pc:sldMk cId="1106727586" sldId="307"/>
            <ac:spMk id="7" creationId="{FC4D3C19-1E38-BC36-23FC-1585E3EEFDCD}"/>
          </ac:spMkLst>
        </pc:spChg>
        <pc:spChg chg="add mod">
          <ac:chgData name="Sebastian Tølbøll Glavind" userId="26fa6576-1f8e-4cbf-a0f8-4a58e4bc5940" providerId="ADAL" clId="{D3A821C9-8DFB-4153-8BB7-FF681A0BC500}" dt="2022-05-17T13:09:40.960" v="8437" actId="14100"/>
          <ac:spMkLst>
            <pc:docMk/>
            <pc:sldMk cId="1106727586" sldId="307"/>
            <ac:spMk id="8" creationId="{9A8D2CDE-88DA-B45C-AF9B-1446C28F257C}"/>
          </ac:spMkLst>
        </pc:spChg>
        <pc:picChg chg="add del">
          <ac:chgData name="Sebastian Tølbøll Glavind" userId="26fa6576-1f8e-4cbf-a0f8-4a58e4bc5940" providerId="ADAL" clId="{D3A821C9-8DFB-4153-8BB7-FF681A0BC500}" dt="2022-05-17T13:01:15.436" v="8403" actId="22"/>
          <ac:picMkLst>
            <pc:docMk/>
            <pc:sldMk cId="1106727586" sldId="307"/>
            <ac:picMk id="6" creationId="{CEC02A6B-CC97-EE82-BC6A-5EBC0A461D39}"/>
          </ac:picMkLst>
        </pc:picChg>
        <pc:picChg chg="add mod modCrop">
          <ac:chgData name="Sebastian Tølbøll Glavind" userId="26fa6576-1f8e-4cbf-a0f8-4a58e4bc5940" providerId="ADAL" clId="{D3A821C9-8DFB-4153-8BB7-FF681A0BC500}" dt="2022-05-17T13:11:52.861" v="8447" actId="14100"/>
          <ac:picMkLst>
            <pc:docMk/>
            <pc:sldMk cId="1106727586" sldId="307"/>
            <ac:picMk id="10" creationId="{74268ED3-4708-AAE6-0E83-9ABDDA49FAA3}"/>
          </ac:picMkLst>
        </pc:picChg>
      </pc:sldChg>
      <pc:sldChg chg="addSp delSp modSp mod">
        <pc:chgData name="Sebastian Tølbøll Glavind" userId="26fa6576-1f8e-4cbf-a0f8-4a58e4bc5940" providerId="ADAL" clId="{D3A821C9-8DFB-4153-8BB7-FF681A0BC500}" dt="2022-05-17T13:22:59.929" v="8651" actId="1038"/>
        <pc:sldMkLst>
          <pc:docMk/>
          <pc:sldMk cId="706594483" sldId="308"/>
        </pc:sldMkLst>
        <pc:spChg chg="add del mod">
          <ac:chgData name="Sebastian Tølbøll Glavind" userId="26fa6576-1f8e-4cbf-a0f8-4a58e4bc5940" providerId="ADAL" clId="{D3A821C9-8DFB-4153-8BB7-FF681A0BC500}" dt="2022-05-17T13:18:37.202" v="8589" actId="14100"/>
          <ac:spMkLst>
            <pc:docMk/>
            <pc:sldMk cId="706594483" sldId="308"/>
            <ac:spMk id="3" creationId="{373827F3-F386-AA4E-80ED-D86DEF8C158D}"/>
          </ac:spMkLst>
        </pc:spChg>
        <pc:spChg chg="add del mod">
          <ac:chgData name="Sebastian Tølbøll Glavind" userId="26fa6576-1f8e-4cbf-a0f8-4a58e4bc5940" providerId="ADAL" clId="{D3A821C9-8DFB-4153-8BB7-FF681A0BC500}" dt="2022-05-17T13:18:47.113" v="8590" actId="21"/>
          <ac:spMkLst>
            <pc:docMk/>
            <pc:sldMk cId="706594483" sldId="308"/>
            <ac:spMk id="6" creationId="{AEC1F116-91E4-F2F7-0E39-6F14A8720414}"/>
          </ac:spMkLst>
        </pc:spChg>
        <pc:spChg chg="add del">
          <ac:chgData name="Sebastian Tølbøll Glavind" userId="26fa6576-1f8e-4cbf-a0f8-4a58e4bc5940" providerId="ADAL" clId="{D3A821C9-8DFB-4153-8BB7-FF681A0BC500}" dt="2022-05-17T13:17:32.373" v="8554" actId="22"/>
          <ac:spMkLst>
            <pc:docMk/>
            <pc:sldMk cId="706594483" sldId="308"/>
            <ac:spMk id="7" creationId="{EA935FBB-7AAB-7B8A-40E9-5166F553CF09}"/>
          </ac:spMkLst>
        </pc:spChg>
        <pc:picChg chg="add mod modCrop">
          <ac:chgData name="Sebastian Tølbøll Glavind" userId="26fa6576-1f8e-4cbf-a0f8-4a58e4bc5940" providerId="ADAL" clId="{D3A821C9-8DFB-4153-8BB7-FF681A0BC500}" dt="2022-05-17T13:22:55.116" v="8632" actId="1037"/>
          <ac:picMkLst>
            <pc:docMk/>
            <pc:sldMk cId="706594483" sldId="308"/>
            <ac:picMk id="9" creationId="{AE1F5B8A-AF24-3E30-018D-D585742DD31A}"/>
          </ac:picMkLst>
        </pc:picChg>
        <pc:picChg chg="add mod modCrop">
          <ac:chgData name="Sebastian Tølbøll Glavind" userId="26fa6576-1f8e-4cbf-a0f8-4a58e4bc5940" providerId="ADAL" clId="{D3A821C9-8DFB-4153-8BB7-FF681A0BC500}" dt="2022-05-17T13:22:59.929" v="8651" actId="1038"/>
          <ac:picMkLst>
            <pc:docMk/>
            <pc:sldMk cId="706594483" sldId="308"/>
            <ac:picMk id="11" creationId="{2E060896-BB56-1CBD-D97A-B4EDA7835468}"/>
          </ac:picMkLst>
        </pc:picChg>
      </pc:sldChg>
      <pc:sldChg chg="addSp modSp mod">
        <pc:chgData name="Sebastian Tølbøll Glavind" userId="26fa6576-1f8e-4cbf-a0f8-4a58e4bc5940" providerId="ADAL" clId="{D3A821C9-8DFB-4153-8BB7-FF681A0BC500}" dt="2022-05-17T13:50:07.393" v="8972" actId="20577"/>
        <pc:sldMkLst>
          <pc:docMk/>
          <pc:sldMk cId="1794738657" sldId="309"/>
        </pc:sldMkLst>
        <pc:spChg chg="mod">
          <ac:chgData name="Sebastian Tølbøll Glavind" userId="26fa6576-1f8e-4cbf-a0f8-4a58e4bc5940" providerId="ADAL" clId="{D3A821C9-8DFB-4153-8BB7-FF681A0BC500}" dt="2022-05-17T13:50:07.393" v="8972" actId="20577"/>
          <ac:spMkLst>
            <pc:docMk/>
            <pc:sldMk cId="1794738657" sldId="309"/>
            <ac:spMk id="5" creationId="{1B07C49E-AFFC-EC46-8930-E4D428F5F943}"/>
          </ac:spMkLst>
        </pc:spChg>
        <pc:picChg chg="add mod modCrop">
          <ac:chgData name="Sebastian Tølbøll Glavind" userId="26fa6576-1f8e-4cbf-a0f8-4a58e4bc5940" providerId="ADAL" clId="{D3A821C9-8DFB-4153-8BB7-FF681A0BC500}" dt="2022-05-17T13:38:45.009" v="8842" actId="1036"/>
          <ac:picMkLst>
            <pc:docMk/>
            <pc:sldMk cId="1794738657" sldId="309"/>
            <ac:picMk id="6" creationId="{1D5D80EE-F153-B3B1-576D-42DB0B41482E}"/>
          </ac:picMkLst>
        </pc:picChg>
      </pc:sldChg>
      <pc:sldChg chg="addSp modSp mod">
        <pc:chgData name="Sebastian Tølbøll Glavind" userId="26fa6576-1f8e-4cbf-a0f8-4a58e4bc5940" providerId="ADAL" clId="{D3A821C9-8DFB-4153-8BB7-FF681A0BC500}" dt="2022-05-18T08:30:57.332" v="9423" actId="20577"/>
        <pc:sldMkLst>
          <pc:docMk/>
          <pc:sldMk cId="4010014743" sldId="310"/>
        </pc:sldMkLst>
        <pc:spChg chg="mod">
          <ac:chgData name="Sebastian Tølbøll Glavind" userId="26fa6576-1f8e-4cbf-a0f8-4a58e4bc5940" providerId="ADAL" clId="{D3A821C9-8DFB-4153-8BB7-FF681A0BC500}" dt="2022-05-18T08:30:57.332" v="9423" actId="20577"/>
          <ac:spMkLst>
            <pc:docMk/>
            <pc:sldMk cId="4010014743" sldId="310"/>
            <ac:spMk id="5" creationId="{1B07C49E-AFFC-EC46-8930-E4D428F5F943}"/>
          </ac:spMkLst>
        </pc:spChg>
        <pc:picChg chg="add mod modCrop">
          <ac:chgData name="Sebastian Tølbøll Glavind" userId="26fa6576-1f8e-4cbf-a0f8-4a58e4bc5940" providerId="ADAL" clId="{D3A821C9-8DFB-4153-8BB7-FF681A0BC500}" dt="2022-05-17T14:00:05.760" v="9197" actId="1038"/>
          <ac:picMkLst>
            <pc:docMk/>
            <pc:sldMk cId="4010014743" sldId="310"/>
            <ac:picMk id="6" creationId="{650FC665-C900-59E3-FCDA-1DE67F2C4128}"/>
          </ac:picMkLst>
        </pc:picChg>
        <pc:picChg chg="add mod modCrop">
          <ac:chgData name="Sebastian Tølbøll Glavind" userId="26fa6576-1f8e-4cbf-a0f8-4a58e4bc5940" providerId="ADAL" clId="{D3A821C9-8DFB-4153-8BB7-FF681A0BC500}" dt="2022-05-17T13:58:46.090" v="9111" actId="1037"/>
          <ac:picMkLst>
            <pc:docMk/>
            <pc:sldMk cId="4010014743" sldId="310"/>
            <ac:picMk id="7" creationId="{10433D02-FDA3-D3C4-5F88-10F2A836C43D}"/>
          </ac:picMkLst>
        </pc:picChg>
        <pc:picChg chg="add mod modCrop">
          <ac:chgData name="Sebastian Tølbøll Glavind" userId="26fa6576-1f8e-4cbf-a0f8-4a58e4bc5940" providerId="ADAL" clId="{D3A821C9-8DFB-4153-8BB7-FF681A0BC500}" dt="2022-05-18T08:30:23.811" v="9414" actId="14100"/>
          <ac:picMkLst>
            <pc:docMk/>
            <pc:sldMk cId="4010014743" sldId="310"/>
            <ac:picMk id="8" creationId="{1E1585C5-6F1E-494E-BB33-3F91C9F15C6D}"/>
          </ac:picMkLst>
        </pc:picChg>
      </pc:sldChg>
      <pc:sldChg chg="addSp delSp modSp mod">
        <pc:chgData name="Sebastian Tølbøll Glavind" userId="26fa6576-1f8e-4cbf-a0f8-4a58e4bc5940" providerId="ADAL" clId="{D3A821C9-8DFB-4153-8BB7-FF681A0BC500}" dt="2022-05-17T14:04:11.058" v="9304" actId="20577"/>
        <pc:sldMkLst>
          <pc:docMk/>
          <pc:sldMk cId="2735560525" sldId="311"/>
        </pc:sldMkLst>
        <pc:spChg chg="mod">
          <ac:chgData name="Sebastian Tølbøll Glavind" userId="26fa6576-1f8e-4cbf-a0f8-4a58e4bc5940" providerId="ADAL" clId="{D3A821C9-8DFB-4153-8BB7-FF681A0BC500}" dt="2022-05-17T14:04:11.058" v="9304" actId="20577"/>
          <ac:spMkLst>
            <pc:docMk/>
            <pc:sldMk cId="2735560525" sldId="311"/>
            <ac:spMk id="5" creationId="{1B07C49E-AFFC-EC46-8930-E4D428F5F943}"/>
          </ac:spMkLst>
        </pc:spChg>
        <pc:picChg chg="add del mod modCrop">
          <ac:chgData name="Sebastian Tølbøll Glavind" userId="26fa6576-1f8e-4cbf-a0f8-4a58e4bc5940" providerId="ADAL" clId="{D3A821C9-8DFB-4153-8BB7-FF681A0BC500}" dt="2022-05-17T14:02:51.608" v="9227" actId="478"/>
          <ac:picMkLst>
            <pc:docMk/>
            <pc:sldMk cId="2735560525" sldId="311"/>
            <ac:picMk id="6" creationId="{01697557-48CD-C31D-8832-DCB810437430}"/>
          </ac:picMkLst>
        </pc:picChg>
        <pc:picChg chg="add mod modCrop">
          <ac:chgData name="Sebastian Tølbøll Glavind" userId="26fa6576-1f8e-4cbf-a0f8-4a58e4bc5940" providerId="ADAL" clId="{D3A821C9-8DFB-4153-8BB7-FF681A0BC500}" dt="2022-05-17T14:03:28.953" v="9277" actId="1035"/>
          <ac:picMkLst>
            <pc:docMk/>
            <pc:sldMk cId="2735560525" sldId="311"/>
            <ac:picMk id="8" creationId="{4D2E83DB-D7D5-6CA6-51F8-AACE29DBC102}"/>
          </ac:picMkLst>
        </pc:picChg>
      </pc:sldChg>
      <pc:sldChg chg="addSp delSp modSp mod">
        <pc:chgData name="Sebastian Tølbøll Glavind" userId="26fa6576-1f8e-4cbf-a0f8-4a58e4bc5940" providerId="ADAL" clId="{D3A821C9-8DFB-4153-8BB7-FF681A0BC500}" dt="2022-05-17T14:18:28.317" v="9390" actId="20577"/>
        <pc:sldMkLst>
          <pc:docMk/>
          <pc:sldMk cId="1434679925" sldId="312"/>
        </pc:sldMkLst>
        <pc:spChg chg="mod">
          <ac:chgData name="Sebastian Tølbøll Glavind" userId="26fa6576-1f8e-4cbf-a0f8-4a58e4bc5940" providerId="ADAL" clId="{D3A821C9-8DFB-4153-8BB7-FF681A0BC500}" dt="2022-05-17T14:18:28.317" v="9390" actId="20577"/>
          <ac:spMkLst>
            <pc:docMk/>
            <pc:sldMk cId="1434679925" sldId="312"/>
            <ac:spMk id="5" creationId="{1B07C49E-AFFC-EC46-8930-E4D428F5F943}"/>
          </ac:spMkLst>
        </pc:spChg>
        <pc:picChg chg="add del mod modCrop">
          <ac:chgData name="Sebastian Tølbøll Glavind" userId="26fa6576-1f8e-4cbf-a0f8-4a58e4bc5940" providerId="ADAL" clId="{D3A821C9-8DFB-4153-8BB7-FF681A0BC500}" dt="2022-05-17T14:17:00.236" v="9337" actId="478"/>
          <ac:picMkLst>
            <pc:docMk/>
            <pc:sldMk cId="1434679925" sldId="312"/>
            <ac:picMk id="6" creationId="{D0FB7727-7AF4-981B-F7DB-627BE29B4B59}"/>
          </ac:picMkLst>
        </pc:picChg>
        <pc:picChg chg="add mod modCrop">
          <ac:chgData name="Sebastian Tølbøll Glavind" userId="26fa6576-1f8e-4cbf-a0f8-4a58e4bc5940" providerId="ADAL" clId="{D3A821C9-8DFB-4153-8BB7-FF681A0BC500}" dt="2022-05-17T14:17:33.080" v="9344" actId="1076"/>
          <ac:picMkLst>
            <pc:docMk/>
            <pc:sldMk cId="1434679925" sldId="312"/>
            <ac:picMk id="8" creationId="{B3C29EA9-CC96-CCB0-D029-FDEC8465901C}"/>
          </ac:picMkLst>
        </pc:picChg>
      </pc:sldChg>
      <pc:sldChg chg="addSp modSp mod">
        <pc:chgData name="Sebastian Tølbøll Glavind" userId="26fa6576-1f8e-4cbf-a0f8-4a58e4bc5940" providerId="ADAL" clId="{D3A821C9-8DFB-4153-8BB7-FF681A0BC500}" dt="2022-05-18T08:38:26.651" v="9542" actId="20577"/>
        <pc:sldMkLst>
          <pc:docMk/>
          <pc:sldMk cId="1756972646" sldId="313"/>
        </pc:sldMkLst>
        <pc:spChg chg="mod">
          <ac:chgData name="Sebastian Tølbøll Glavind" userId="26fa6576-1f8e-4cbf-a0f8-4a58e4bc5940" providerId="ADAL" clId="{D3A821C9-8DFB-4153-8BB7-FF681A0BC500}" dt="2022-05-18T08:38:26.651" v="9542" actId="20577"/>
          <ac:spMkLst>
            <pc:docMk/>
            <pc:sldMk cId="1756972646" sldId="313"/>
            <ac:spMk id="5" creationId="{1B07C49E-AFFC-EC46-8930-E4D428F5F943}"/>
          </ac:spMkLst>
        </pc:spChg>
        <pc:picChg chg="add mod modCrop">
          <ac:chgData name="Sebastian Tølbøll Glavind" userId="26fa6576-1f8e-4cbf-a0f8-4a58e4bc5940" providerId="ADAL" clId="{D3A821C9-8DFB-4153-8BB7-FF681A0BC500}" dt="2022-05-18T08:38:01.003" v="9538" actId="1035"/>
          <ac:picMkLst>
            <pc:docMk/>
            <pc:sldMk cId="1756972646" sldId="313"/>
            <ac:picMk id="6" creationId="{39BDA7D8-DA3D-448F-E72D-19A549C14D21}"/>
          </ac:picMkLst>
        </pc:picChg>
      </pc:sldChg>
      <pc:sldChg chg="addSp modSp mod">
        <pc:chgData name="Sebastian Tølbøll Glavind" userId="26fa6576-1f8e-4cbf-a0f8-4a58e4bc5940" providerId="ADAL" clId="{D3A821C9-8DFB-4153-8BB7-FF681A0BC500}" dt="2022-05-18T08:35:32.896" v="9510" actId="1035"/>
        <pc:sldMkLst>
          <pc:docMk/>
          <pc:sldMk cId="639399535" sldId="314"/>
        </pc:sldMkLst>
        <pc:spChg chg="mod">
          <ac:chgData name="Sebastian Tølbøll Glavind" userId="26fa6576-1f8e-4cbf-a0f8-4a58e4bc5940" providerId="ADAL" clId="{D3A821C9-8DFB-4153-8BB7-FF681A0BC500}" dt="2022-05-18T08:35:30.246" v="9501" actId="1035"/>
          <ac:spMkLst>
            <pc:docMk/>
            <pc:sldMk cId="639399535" sldId="314"/>
            <ac:spMk id="5" creationId="{1B07C49E-AFFC-EC46-8930-E4D428F5F943}"/>
          </ac:spMkLst>
        </pc:spChg>
        <pc:picChg chg="add mod modCrop">
          <ac:chgData name="Sebastian Tølbøll Glavind" userId="26fa6576-1f8e-4cbf-a0f8-4a58e4bc5940" providerId="ADAL" clId="{D3A821C9-8DFB-4153-8BB7-FF681A0BC500}" dt="2022-05-18T08:35:32.896" v="9510" actId="1035"/>
          <ac:picMkLst>
            <pc:docMk/>
            <pc:sldMk cId="639399535" sldId="314"/>
            <ac:picMk id="3" creationId="{E29BA92B-0208-4AFF-EF10-3B0E28F308BB}"/>
          </ac:picMkLst>
        </pc:picChg>
      </pc:sldChg>
      <pc:sldChg chg="addSp modSp mod">
        <pc:chgData name="Sebastian Tølbøll Glavind" userId="26fa6576-1f8e-4cbf-a0f8-4a58e4bc5940" providerId="ADAL" clId="{D3A821C9-8DFB-4153-8BB7-FF681A0BC500}" dt="2022-05-18T08:44:02.164" v="9762" actId="20577"/>
        <pc:sldMkLst>
          <pc:docMk/>
          <pc:sldMk cId="3566646398" sldId="315"/>
        </pc:sldMkLst>
        <pc:spChg chg="mod">
          <ac:chgData name="Sebastian Tølbøll Glavind" userId="26fa6576-1f8e-4cbf-a0f8-4a58e4bc5940" providerId="ADAL" clId="{D3A821C9-8DFB-4153-8BB7-FF681A0BC500}" dt="2022-05-18T08:42:47.392" v="9684" actId="1036"/>
          <ac:spMkLst>
            <pc:docMk/>
            <pc:sldMk cId="3566646398" sldId="315"/>
            <ac:spMk id="4" creationId="{D528596A-0847-664A-9D47-5096383E5E09}"/>
          </ac:spMkLst>
        </pc:spChg>
        <pc:spChg chg="mod">
          <ac:chgData name="Sebastian Tølbøll Glavind" userId="26fa6576-1f8e-4cbf-a0f8-4a58e4bc5940" providerId="ADAL" clId="{D3A821C9-8DFB-4153-8BB7-FF681A0BC500}" dt="2022-05-18T08:44:02.164" v="9762" actId="20577"/>
          <ac:spMkLst>
            <pc:docMk/>
            <pc:sldMk cId="3566646398" sldId="315"/>
            <ac:spMk id="5" creationId="{1B07C49E-AFFC-EC46-8930-E4D428F5F943}"/>
          </ac:spMkLst>
        </pc:spChg>
        <pc:picChg chg="add mod modCrop">
          <ac:chgData name="Sebastian Tølbøll Glavind" userId="26fa6576-1f8e-4cbf-a0f8-4a58e4bc5940" providerId="ADAL" clId="{D3A821C9-8DFB-4153-8BB7-FF681A0BC500}" dt="2022-05-18T08:42:56.956" v="9721" actId="1035"/>
          <ac:picMkLst>
            <pc:docMk/>
            <pc:sldMk cId="3566646398" sldId="315"/>
            <ac:picMk id="6" creationId="{1E56E2AF-0AC7-9D2A-E6C5-63F5D42C1A73}"/>
          </ac:picMkLst>
        </pc:picChg>
        <pc:picChg chg="add mod modCrop">
          <ac:chgData name="Sebastian Tølbøll Glavind" userId="26fa6576-1f8e-4cbf-a0f8-4a58e4bc5940" providerId="ADAL" clId="{D3A821C9-8DFB-4153-8BB7-FF681A0BC500}" dt="2022-05-18T08:43:00.710" v="9736" actId="1036"/>
          <ac:picMkLst>
            <pc:docMk/>
            <pc:sldMk cId="3566646398" sldId="315"/>
            <ac:picMk id="7" creationId="{EB3F9292-46D5-7CEB-9CBE-DFD95A2DEDD2}"/>
          </ac:picMkLst>
        </pc:picChg>
        <pc:picChg chg="add mod modCrop">
          <ac:chgData name="Sebastian Tølbøll Glavind" userId="26fa6576-1f8e-4cbf-a0f8-4a58e4bc5940" providerId="ADAL" clId="{D3A821C9-8DFB-4153-8BB7-FF681A0BC500}" dt="2022-05-18T08:42:53.763" v="9709" actId="1035"/>
          <ac:picMkLst>
            <pc:docMk/>
            <pc:sldMk cId="3566646398" sldId="315"/>
            <ac:picMk id="8" creationId="{9FF6B7F2-438F-67E8-27B1-D62966F71489}"/>
          </ac:picMkLst>
        </pc:picChg>
      </pc:sldChg>
      <pc:sldChg chg="addSp modSp mod">
        <pc:chgData name="Sebastian Tølbøll Glavind" userId="26fa6576-1f8e-4cbf-a0f8-4a58e4bc5940" providerId="ADAL" clId="{D3A821C9-8DFB-4153-8BB7-FF681A0BC500}" dt="2022-05-18T08:47:52.619" v="9867" actId="1036"/>
        <pc:sldMkLst>
          <pc:docMk/>
          <pc:sldMk cId="1398439132" sldId="316"/>
        </pc:sldMkLst>
        <pc:spChg chg="mod">
          <ac:chgData name="Sebastian Tølbøll Glavind" userId="26fa6576-1f8e-4cbf-a0f8-4a58e4bc5940" providerId="ADAL" clId="{D3A821C9-8DFB-4153-8BB7-FF681A0BC500}" dt="2022-05-18T08:47:34.339" v="9864" actId="20577"/>
          <ac:spMkLst>
            <pc:docMk/>
            <pc:sldMk cId="1398439132" sldId="316"/>
            <ac:spMk id="5" creationId="{1B07C49E-AFFC-EC46-8930-E4D428F5F943}"/>
          </ac:spMkLst>
        </pc:spChg>
        <pc:picChg chg="add mod modCrop">
          <ac:chgData name="Sebastian Tølbøll Glavind" userId="26fa6576-1f8e-4cbf-a0f8-4a58e4bc5940" providerId="ADAL" clId="{D3A821C9-8DFB-4153-8BB7-FF681A0BC500}" dt="2022-05-18T08:47:52.619" v="9867" actId="1036"/>
          <ac:picMkLst>
            <pc:docMk/>
            <pc:sldMk cId="1398439132" sldId="316"/>
            <ac:picMk id="6" creationId="{1477C723-8501-AA4B-3CBC-3D3C68443C2E}"/>
          </ac:picMkLst>
        </pc:picChg>
      </pc:sldChg>
      <pc:sldChg chg="addSp modSp mod">
        <pc:chgData name="Sebastian Tølbøll Glavind" userId="26fa6576-1f8e-4cbf-a0f8-4a58e4bc5940" providerId="ADAL" clId="{D3A821C9-8DFB-4153-8BB7-FF681A0BC500}" dt="2022-05-18T09:09:34.188" v="10016" actId="20577"/>
        <pc:sldMkLst>
          <pc:docMk/>
          <pc:sldMk cId="3975168428" sldId="317"/>
        </pc:sldMkLst>
        <pc:spChg chg="mod">
          <ac:chgData name="Sebastian Tølbøll Glavind" userId="26fa6576-1f8e-4cbf-a0f8-4a58e4bc5940" providerId="ADAL" clId="{D3A821C9-8DFB-4153-8BB7-FF681A0BC500}" dt="2022-05-18T09:09:34.188" v="10016" actId="20577"/>
          <ac:spMkLst>
            <pc:docMk/>
            <pc:sldMk cId="3975168428" sldId="317"/>
            <ac:spMk id="5" creationId="{1B07C49E-AFFC-EC46-8930-E4D428F5F943}"/>
          </ac:spMkLst>
        </pc:spChg>
        <pc:picChg chg="add mod modCrop">
          <ac:chgData name="Sebastian Tølbøll Glavind" userId="26fa6576-1f8e-4cbf-a0f8-4a58e4bc5940" providerId="ADAL" clId="{D3A821C9-8DFB-4153-8BB7-FF681A0BC500}" dt="2022-05-18T09:08:06.229" v="9953" actId="1036"/>
          <ac:picMkLst>
            <pc:docMk/>
            <pc:sldMk cId="3975168428" sldId="317"/>
            <ac:picMk id="6" creationId="{66217FB3-C1A4-3DE6-7C9A-FD7F6F708F2D}"/>
          </ac:picMkLst>
        </pc:picChg>
      </pc:sldChg>
      <pc:sldChg chg="addSp modSp mod">
        <pc:chgData name="Sebastian Tølbøll Glavind" userId="26fa6576-1f8e-4cbf-a0f8-4a58e4bc5940" providerId="ADAL" clId="{D3A821C9-8DFB-4153-8BB7-FF681A0BC500}" dt="2022-05-18T09:34:55.690" v="10728" actId="20577"/>
        <pc:sldMkLst>
          <pc:docMk/>
          <pc:sldMk cId="239597884" sldId="318"/>
        </pc:sldMkLst>
        <pc:spChg chg="mod">
          <ac:chgData name="Sebastian Tølbøll Glavind" userId="26fa6576-1f8e-4cbf-a0f8-4a58e4bc5940" providerId="ADAL" clId="{D3A821C9-8DFB-4153-8BB7-FF681A0BC500}" dt="2022-05-18T09:34:55.690" v="10728" actId="20577"/>
          <ac:spMkLst>
            <pc:docMk/>
            <pc:sldMk cId="239597884" sldId="318"/>
            <ac:spMk id="5" creationId="{85D9F803-CDBC-C74C-AF1B-2B5937D1C241}"/>
          </ac:spMkLst>
        </pc:spChg>
        <pc:spChg chg="mod">
          <ac:chgData name="Sebastian Tølbøll Glavind" userId="26fa6576-1f8e-4cbf-a0f8-4a58e4bc5940" providerId="ADAL" clId="{D3A821C9-8DFB-4153-8BB7-FF681A0BC500}" dt="2022-05-18T09:25:09.083" v="10365" actId="20577"/>
          <ac:spMkLst>
            <pc:docMk/>
            <pc:sldMk cId="239597884" sldId="318"/>
            <ac:spMk id="8" creationId="{2E0ECA32-E146-40DA-85CD-9677244BC3EC}"/>
          </ac:spMkLst>
        </pc:spChg>
        <pc:picChg chg="add mod modCrop">
          <ac:chgData name="Sebastian Tølbøll Glavind" userId="26fa6576-1f8e-4cbf-a0f8-4a58e4bc5940" providerId="ADAL" clId="{D3A821C9-8DFB-4153-8BB7-FF681A0BC500}" dt="2022-05-18T09:27:53.787" v="10401" actId="1035"/>
          <ac:picMkLst>
            <pc:docMk/>
            <pc:sldMk cId="239597884" sldId="318"/>
            <ac:picMk id="4" creationId="{94912156-A4F0-87D9-D834-CB6986119C03}"/>
          </ac:picMkLst>
        </pc:picChg>
        <pc:picChg chg="add mod modCrop">
          <ac:chgData name="Sebastian Tølbøll Glavind" userId="26fa6576-1f8e-4cbf-a0f8-4a58e4bc5940" providerId="ADAL" clId="{D3A821C9-8DFB-4153-8BB7-FF681A0BC500}" dt="2022-05-18T09:31:40.935" v="10561" actId="1076"/>
          <ac:picMkLst>
            <pc:docMk/>
            <pc:sldMk cId="239597884" sldId="318"/>
            <ac:picMk id="7" creationId="{BD08AD83-34D4-8B05-5224-4E3F713BF676}"/>
          </ac:picMkLst>
        </pc:picChg>
      </pc:sldChg>
      <pc:sldChg chg="addSp delSp modSp mod">
        <pc:chgData name="Sebastian Tølbøll Glavind" userId="26fa6576-1f8e-4cbf-a0f8-4a58e4bc5940" providerId="ADAL" clId="{D3A821C9-8DFB-4153-8BB7-FF681A0BC500}" dt="2022-05-18T10:03:53.971" v="11421" actId="1076"/>
        <pc:sldMkLst>
          <pc:docMk/>
          <pc:sldMk cId="232499080" sldId="319"/>
        </pc:sldMkLst>
        <pc:spChg chg="mod">
          <ac:chgData name="Sebastian Tølbøll Glavind" userId="26fa6576-1f8e-4cbf-a0f8-4a58e4bc5940" providerId="ADAL" clId="{D3A821C9-8DFB-4153-8BB7-FF681A0BC500}" dt="2022-05-18T10:03:45.182" v="11420" actId="14100"/>
          <ac:spMkLst>
            <pc:docMk/>
            <pc:sldMk cId="232499080" sldId="319"/>
            <ac:spMk id="5" creationId="{85D9F803-CDBC-C74C-AF1B-2B5937D1C241}"/>
          </ac:spMkLst>
        </pc:spChg>
        <pc:spChg chg="mod">
          <ac:chgData name="Sebastian Tølbøll Glavind" userId="26fa6576-1f8e-4cbf-a0f8-4a58e4bc5940" providerId="ADAL" clId="{D3A821C9-8DFB-4153-8BB7-FF681A0BC500}" dt="2022-05-18T09:35:53.036" v="10777" actId="20577"/>
          <ac:spMkLst>
            <pc:docMk/>
            <pc:sldMk cId="232499080" sldId="319"/>
            <ac:spMk id="8" creationId="{34C97452-C78A-4701-B8AB-ABFE63D5BEDE}"/>
          </ac:spMkLst>
        </pc:spChg>
        <pc:spChg chg="add mod modCrop">
          <ac:chgData name="Sebastian Tølbøll Glavind" userId="26fa6576-1f8e-4cbf-a0f8-4a58e4bc5940" providerId="ADAL" clId="{D3A821C9-8DFB-4153-8BB7-FF681A0BC500}" dt="2022-05-18T10:03:53.971" v="11421" actId="1076"/>
          <ac:spMkLst>
            <pc:docMk/>
            <pc:sldMk cId="232499080" sldId="319"/>
            <ac:spMk id="9" creationId="{1E8BCD7B-41D2-AB4C-25DF-38083262A843}"/>
          </ac:spMkLst>
        </pc:spChg>
        <pc:picChg chg="add del">
          <ac:chgData name="Sebastian Tølbøll Glavind" userId="26fa6576-1f8e-4cbf-a0f8-4a58e4bc5940" providerId="ADAL" clId="{D3A821C9-8DFB-4153-8BB7-FF681A0BC500}" dt="2022-05-18T09:38:55.219" v="10783" actId="478"/>
          <ac:picMkLst>
            <pc:docMk/>
            <pc:sldMk cId="232499080" sldId="319"/>
            <ac:picMk id="4" creationId="{15AF86EF-26E2-A019-3152-A38B2FDC1A0A}"/>
          </ac:picMkLst>
        </pc:picChg>
        <pc:picChg chg="add mod modCrop">
          <ac:chgData name="Sebastian Tølbøll Glavind" userId="26fa6576-1f8e-4cbf-a0f8-4a58e4bc5940" providerId="ADAL" clId="{D3A821C9-8DFB-4153-8BB7-FF681A0BC500}" dt="2022-05-18T10:00:58.778" v="11312" actId="1035"/>
          <ac:picMkLst>
            <pc:docMk/>
            <pc:sldMk cId="232499080" sldId="319"/>
            <ac:picMk id="7" creationId="{3DFCAB5D-9B04-F42E-48BF-E506936E3DFD}"/>
          </ac:picMkLst>
        </pc:picChg>
      </pc:sldChg>
      <pc:sldChg chg="addSp modSp mod">
        <pc:chgData name="Sebastian Tølbøll Glavind" userId="26fa6576-1f8e-4cbf-a0f8-4a58e4bc5940" providerId="ADAL" clId="{D3A821C9-8DFB-4153-8BB7-FF681A0BC500}" dt="2022-05-18T12:32:52.259" v="14016" actId="20577"/>
        <pc:sldMkLst>
          <pc:docMk/>
          <pc:sldMk cId="3645034231" sldId="320"/>
        </pc:sldMkLst>
        <pc:spChg chg="mod">
          <ac:chgData name="Sebastian Tølbøll Glavind" userId="26fa6576-1f8e-4cbf-a0f8-4a58e4bc5940" providerId="ADAL" clId="{D3A821C9-8DFB-4153-8BB7-FF681A0BC500}" dt="2022-05-18T12:32:52.259" v="14016" actId="20577"/>
          <ac:spMkLst>
            <pc:docMk/>
            <pc:sldMk cId="3645034231" sldId="320"/>
            <ac:spMk id="5" creationId="{1B07C49E-AFFC-EC46-8930-E4D428F5F943}"/>
          </ac:spMkLst>
        </pc:spChg>
        <pc:picChg chg="add mod modCrop">
          <ac:chgData name="Sebastian Tølbøll Glavind" userId="26fa6576-1f8e-4cbf-a0f8-4a58e4bc5940" providerId="ADAL" clId="{D3A821C9-8DFB-4153-8BB7-FF681A0BC500}" dt="2022-05-18T12:30:01.826" v="13763" actId="1076"/>
          <ac:picMkLst>
            <pc:docMk/>
            <pc:sldMk cId="3645034231" sldId="320"/>
            <ac:picMk id="3" creationId="{9653933B-9687-8A19-EDE8-31DC8CE4290D}"/>
          </ac:picMkLst>
        </pc:picChg>
      </pc:sldChg>
      <pc:sldChg chg="addSp modSp mod">
        <pc:chgData name="Sebastian Tølbøll Glavind" userId="26fa6576-1f8e-4cbf-a0f8-4a58e4bc5940" providerId="ADAL" clId="{D3A821C9-8DFB-4153-8BB7-FF681A0BC500}" dt="2022-05-18T11:26:15.517" v="12170" actId="20577"/>
        <pc:sldMkLst>
          <pc:docMk/>
          <pc:sldMk cId="700132931" sldId="322"/>
        </pc:sldMkLst>
        <pc:spChg chg="mod">
          <ac:chgData name="Sebastian Tølbøll Glavind" userId="26fa6576-1f8e-4cbf-a0f8-4a58e4bc5940" providerId="ADAL" clId="{D3A821C9-8DFB-4153-8BB7-FF681A0BC500}" dt="2022-05-18T11:26:15.517" v="12170" actId="20577"/>
          <ac:spMkLst>
            <pc:docMk/>
            <pc:sldMk cId="700132931" sldId="322"/>
            <ac:spMk id="5" creationId="{85D9F803-CDBC-C74C-AF1B-2B5937D1C241}"/>
          </ac:spMkLst>
        </pc:spChg>
        <pc:spChg chg="mod">
          <ac:chgData name="Sebastian Tølbøll Glavind" userId="26fa6576-1f8e-4cbf-a0f8-4a58e4bc5940" providerId="ADAL" clId="{D3A821C9-8DFB-4153-8BB7-FF681A0BC500}" dt="2022-05-18T11:05:21.762" v="11534" actId="20577"/>
          <ac:spMkLst>
            <pc:docMk/>
            <pc:sldMk cId="700132931" sldId="322"/>
            <ac:spMk id="8" creationId="{9456A072-47A6-4424-9ABE-F398119040DD}"/>
          </ac:spMkLst>
        </pc:spChg>
        <pc:picChg chg="add mod modCrop">
          <ac:chgData name="Sebastian Tølbøll Glavind" userId="26fa6576-1f8e-4cbf-a0f8-4a58e4bc5940" providerId="ADAL" clId="{D3A821C9-8DFB-4153-8BB7-FF681A0BC500}" dt="2022-05-18T11:24:56.226" v="12114" actId="1035"/>
          <ac:picMkLst>
            <pc:docMk/>
            <pc:sldMk cId="700132931" sldId="322"/>
            <ac:picMk id="6" creationId="{910D96E1-6CEF-632D-28A5-FEAA680BC3C0}"/>
          </ac:picMkLst>
        </pc:picChg>
      </pc:sldChg>
      <pc:sldChg chg="addSp modSp mod">
        <pc:chgData name="Sebastian Tølbøll Glavind" userId="26fa6576-1f8e-4cbf-a0f8-4a58e4bc5940" providerId="ADAL" clId="{D3A821C9-8DFB-4153-8BB7-FF681A0BC500}" dt="2022-05-18T11:54:44.671" v="12431" actId="14100"/>
        <pc:sldMkLst>
          <pc:docMk/>
          <pc:sldMk cId="1866160706" sldId="323"/>
        </pc:sldMkLst>
        <pc:spChg chg="mod">
          <ac:chgData name="Sebastian Tølbøll Glavind" userId="26fa6576-1f8e-4cbf-a0f8-4a58e4bc5940" providerId="ADAL" clId="{D3A821C9-8DFB-4153-8BB7-FF681A0BC500}" dt="2022-05-18T11:36:44.659" v="12236" actId="20577"/>
          <ac:spMkLst>
            <pc:docMk/>
            <pc:sldMk cId="1866160706" sldId="323"/>
            <ac:spMk id="5" creationId="{85D9F803-CDBC-C74C-AF1B-2B5937D1C241}"/>
          </ac:spMkLst>
        </pc:spChg>
        <pc:spChg chg="mod">
          <ac:chgData name="Sebastian Tølbøll Glavind" userId="26fa6576-1f8e-4cbf-a0f8-4a58e4bc5940" providerId="ADAL" clId="{D3A821C9-8DFB-4153-8BB7-FF681A0BC500}" dt="2022-05-18T11:16:58.676" v="11978" actId="6549"/>
          <ac:spMkLst>
            <pc:docMk/>
            <pc:sldMk cId="1866160706" sldId="323"/>
            <ac:spMk id="8" creationId="{4EF94599-779E-457E-B57B-6063EBF7A840}"/>
          </ac:spMkLst>
        </pc:spChg>
        <pc:picChg chg="add mod modCrop">
          <ac:chgData name="Sebastian Tølbøll Glavind" userId="26fa6576-1f8e-4cbf-a0f8-4a58e4bc5940" providerId="ADAL" clId="{D3A821C9-8DFB-4153-8BB7-FF681A0BC500}" dt="2022-05-18T11:54:44.671" v="12431" actId="14100"/>
          <ac:picMkLst>
            <pc:docMk/>
            <pc:sldMk cId="1866160706" sldId="323"/>
            <ac:picMk id="4" creationId="{BBC04F2B-FEC9-6516-DCB2-27C7FB71C8AF}"/>
          </ac:picMkLst>
        </pc:picChg>
      </pc:sldChg>
      <pc:sldChg chg="addSp delSp modSp mod">
        <pc:chgData name="Sebastian Tølbøll Glavind" userId="26fa6576-1f8e-4cbf-a0f8-4a58e4bc5940" providerId="ADAL" clId="{D3A821C9-8DFB-4153-8BB7-FF681A0BC500}" dt="2022-05-18T12:17:20.922" v="13049" actId="14100"/>
        <pc:sldMkLst>
          <pc:docMk/>
          <pc:sldMk cId="252359608" sldId="324"/>
        </pc:sldMkLst>
        <pc:spChg chg="mod">
          <ac:chgData name="Sebastian Tølbøll Glavind" userId="26fa6576-1f8e-4cbf-a0f8-4a58e4bc5940" providerId="ADAL" clId="{D3A821C9-8DFB-4153-8BB7-FF681A0BC500}" dt="2022-05-18T12:17:20.922" v="13049" actId="14100"/>
          <ac:spMkLst>
            <pc:docMk/>
            <pc:sldMk cId="252359608" sldId="324"/>
            <ac:spMk id="5" creationId="{85D9F803-CDBC-C74C-AF1B-2B5937D1C241}"/>
          </ac:spMkLst>
        </pc:spChg>
        <pc:spChg chg="add mod">
          <ac:chgData name="Sebastian Tølbøll Glavind" userId="26fa6576-1f8e-4cbf-a0f8-4a58e4bc5940" providerId="ADAL" clId="{D3A821C9-8DFB-4153-8BB7-FF681A0BC500}" dt="2022-05-18T12:12:41.878" v="12966" actId="207"/>
          <ac:spMkLst>
            <pc:docMk/>
            <pc:sldMk cId="252359608" sldId="324"/>
            <ac:spMk id="11" creationId="{B89603AD-D1C0-4921-627B-310598E81DE5}"/>
          </ac:spMkLst>
        </pc:spChg>
        <pc:spChg chg="mod">
          <ac:chgData name="Sebastian Tølbøll Glavind" userId="26fa6576-1f8e-4cbf-a0f8-4a58e4bc5940" providerId="ADAL" clId="{D3A821C9-8DFB-4153-8BB7-FF681A0BC500}" dt="2022-05-18T12:14:21.863" v="12979" actId="20577"/>
          <ac:spMkLst>
            <pc:docMk/>
            <pc:sldMk cId="252359608" sldId="324"/>
            <ac:spMk id="12" creationId="{4D271BF5-BAA1-4CEB-A575-76A097FABBBA}"/>
          </ac:spMkLst>
        </pc:spChg>
        <pc:spChg chg="add mod">
          <ac:chgData name="Sebastian Tølbøll Glavind" userId="26fa6576-1f8e-4cbf-a0f8-4a58e4bc5940" providerId="ADAL" clId="{D3A821C9-8DFB-4153-8BB7-FF681A0BC500}" dt="2022-05-18T12:12:58.007" v="12968" actId="1076"/>
          <ac:spMkLst>
            <pc:docMk/>
            <pc:sldMk cId="252359608" sldId="324"/>
            <ac:spMk id="13" creationId="{916423B5-ED96-2321-D3B3-FB28188C6F86}"/>
          </ac:spMkLst>
        </pc:spChg>
        <pc:picChg chg="add del mod modCrop">
          <ac:chgData name="Sebastian Tølbøll Glavind" userId="26fa6576-1f8e-4cbf-a0f8-4a58e4bc5940" providerId="ADAL" clId="{D3A821C9-8DFB-4153-8BB7-FF681A0BC500}" dt="2022-05-18T12:07:55.410" v="12861" actId="21"/>
          <ac:picMkLst>
            <pc:docMk/>
            <pc:sldMk cId="252359608" sldId="324"/>
            <ac:picMk id="4" creationId="{DEFBD77D-E725-68B6-59A2-720C896DDDA7}"/>
          </ac:picMkLst>
        </pc:picChg>
        <pc:picChg chg="add mod modCrop">
          <ac:chgData name="Sebastian Tølbøll Glavind" userId="26fa6576-1f8e-4cbf-a0f8-4a58e4bc5940" providerId="ADAL" clId="{D3A821C9-8DFB-4153-8BB7-FF681A0BC500}" dt="2022-05-18T12:09:33.301" v="12902" actId="1076"/>
          <ac:picMkLst>
            <pc:docMk/>
            <pc:sldMk cId="252359608" sldId="324"/>
            <ac:picMk id="7" creationId="{D8C4D1D7-1B8A-8E08-2C3D-31262B592970}"/>
          </ac:picMkLst>
        </pc:picChg>
        <pc:picChg chg="add del mod">
          <ac:chgData name="Sebastian Tølbøll Glavind" userId="26fa6576-1f8e-4cbf-a0f8-4a58e4bc5940" providerId="ADAL" clId="{D3A821C9-8DFB-4153-8BB7-FF681A0BC500}" dt="2022-05-18T12:08:04.182" v="12865"/>
          <ac:picMkLst>
            <pc:docMk/>
            <pc:sldMk cId="252359608" sldId="324"/>
            <ac:picMk id="8" creationId="{0526ABDB-B2CA-0418-1240-688AD62FDC67}"/>
          </ac:picMkLst>
        </pc:picChg>
        <pc:picChg chg="add del mod">
          <ac:chgData name="Sebastian Tølbøll Glavind" userId="26fa6576-1f8e-4cbf-a0f8-4a58e4bc5940" providerId="ADAL" clId="{D3A821C9-8DFB-4153-8BB7-FF681A0BC500}" dt="2022-05-18T12:08:56.208" v="12871" actId="478"/>
          <ac:picMkLst>
            <pc:docMk/>
            <pc:sldMk cId="252359608" sldId="324"/>
            <ac:picMk id="9" creationId="{94243B83-1160-9A33-88DD-9BDFD3D70B8C}"/>
          </ac:picMkLst>
        </pc:picChg>
        <pc:picChg chg="add mod modCrop">
          <ac:chgData name="Sebastian Tølbøll Glavind" userId="26fa6576-1f8e-4cbf-a0f8-4a58e4bc5940" providerId="ADAL" clId="{D3A821C9-8DFB-4153-8BB7-FF681A0BC500}" dt="2022-05-18T12:11:47.316" v="12919" actId="1035"/>
          <ac:picMkLst>
            <pc:docMk/>
            <pc:sldMk cId="252359608" sldId="324"/>
            <ac:picMk id="10" creationId="{68F0506F-BFB9-98DB-A634-EAAD936F90CE}"/>
          </ac:picMkLst>
        </pc:picChg>
      </pc:sldChg>
      <pc:sldChg chg="modSp mod">
        <pc:chgData name="Sebastian Tølbøll Glavind" userId="26fa6576-1f8e-4cbf-a0f8-4a58e4bc5940" providerId="ADAL" clId="{D3A821C9-8DFB-4153-8BB7-FF681A0BC500}" dt="2022-05-17T08:19:17.171" v="7886" actId="20577"/>
        <pc:sldMkLst>
          <pc:docMk/>
          <pc:sldMk cId="1277611629" sldId="327"/>
        </pc:sldMkLst>
        <pc:spChg chg="mod">
          <ac:chgData name="Sebastian Tølbøll Glavind" userId="26fa6576-1f8e-4cbf-a0f8-4a58e4bc5940" providerId="ADAL" clId="{D3A821C9-8DFB-4153-8BB7-FF681A0BC500}" dt="2022-05-17T08:19:17.171" v="7886" actId="20577"/>
          <ac:spMkLst>
            <pc:docMk/>
            <pc:sldMk cId="1277611629" sldId="327"/>
            <ac:spMk id="6" creationId="{2C36AF9D-A911-994B-90EA-013D4CDA5604}"/>
          </ac:spMkLst>
        </pc:spChg>
      </pc:sldChg>
      <pc:sldChg chg="modSp mod">
        <pc:chgData name="Sebastian Tølbøll Glavind" userId="26fa6576-1f8e-4cbf-a0f8-4a58e4bc5940" providerId="ADAL" clId="{D3A821C9-8DFB-4153-8BB7-FF681A0BC500}" dt="2022-05-18T13:06:36.930" v="16045" actId="20577"/>
        <pc:sldMkLst>
          <pc:docMk/>
          <pc:sldMk cId="1980221439" sldId="331"/>
        </pc:sldMkLst>
        <pc:spChg chg="mod">
          <ac:chgData name="Sebastian Tølbøll Glavind" userId="26fa6576-1f8e-4cbf-a0f8-4a58e4bc5940" providerId="ADAL" clId="{D3A821C9-8DFB-4153-8BB7-FF681A0BC500}" dt="2022-05-18T13:06:36.930" v="16045" actId="20577"/>
          <ac:spMkLst>
            <pc:docMk/>
            <pc:sldMk cId="1980221439" sldId="331"/>
            <ac:spMk id="10" creationId="{79EF1473-3ADD-43F1-A495-57AAB7FD902F}"/>
          </ac:spMkLst>
        </pc:spChg>
      </pc:sldChg>
      <pc:sldChg chg="addSp modSp mod">
        <pc:chgData name="Sebastian Tølbøll Glavind" userId="26fa6576-1f8e-4cbf-a0f8-4a58e4bc5940" providerId="ADAL" clId="{D3A821C9-8DFB-4153-8BB7-FF681A0BC500}" dt="2022-05-12T09:28:58.811" v="682" actId="179"/>
        <pc:sldMkLst>
          <pc:docMk/>
          <pc:sldMk cId="2560061391" sldId="332"/>
        </pc:sldMkLst>
        <pc:spChg chg="mod">
          <ac:chgData name="Sebastian Tølbøll Glavind" userId="26fa6576-1f8e-4cbf-a0f8-4a58e4bc5940" providerId="ADAL" clId="{D3A821C9-8DFB-4153-8BB7-FF681A0BC500}" dt="2022-05-12T09:28:58.811" v="682" actId="179"/>
          <ac:spMkLst>
            <pc:docMk/>
            <pc:sldMk cId="2560061391" sldId="332"/>
            <ac:spMk id="5" creationId="{8E999A1B-8752-489F-A63B-EA2F60186B52}"/>
          </ac:spMkLst>
        </pc:spChg>
        <pc:picChg chg="add mod modCrop">
          <ac:chgData name="Sebastian Tølbøll Glavind" userId="26fa6576-1f8e-4cbf-a0f8-4a58e4bc5940" providerId="ADAL" clId="{D3A821C9-8DFB-4153-8BB7-FF681A0BC500}" dt="2022-05-12T09:24:43.385" v="622" actId="14100"/>
          <ac:picMkLst>
            <pc:docMk/>
            <pc:sldMk cId="2560061391" sldId="332"/>
            <ac:picMk id="3" creationId="{905361A3-E879-14AD-D558-10764119C4CA}"/>
          </ac:picMkLst>
        </pc:picChg>
      </pc:sldChg>
      <pc:sldChg chg="delSp modSp add mod setBg">
        <pc:chgData name="Sebastian Tølbøll Glavind" userId="26fa6576-1f8e-4cbf-a0f8-4a58e4bc5940" providerId="ADAL" clId="{D3A821C9-8DFB-4153-8BB7-FF681A0BC500}" dt="2022-05-18T12:17:39.178" v="13055" actId="14100"/>
        <pc:sldMkLst>
          <pc:docMk/>
          <pc:sldMk cId="510290641" sldId="333"/>
        </pc:sldMkLst>
        <pc:spChg chg="mod">
          <ac:chgData name="Sebastian Tølbøll Glavind" userId="26fa6576-1f8e-4cbf-a0f8-4a58e4bc5940" providerId="ADAL" clId="{D3A821C9-8DFB-4153-8BB7-FF681A0BC500}" dt="2022-05-18T12:17:39.178" v="13055" actId="14100"/>
          <ac:spMkLst>
            <pc:docMk/>
            <pc:sldMk cId="510290641" sldId="333"/>
            <ac:spMk id="5" creationId="{85D9F803-CDBC-C74C-AF1B-2B5937D1C241}"/>
          </ac:spMkLst>
        </pc:spChg>
        <pc:spChg chg="del">
          <ac:chgData name="Sebastian Tølbøll Glavind" userId="26fa6576-1f8e-4cbf-a0f8-4a58e4bc5940" providerId="ADAL" clId="{D3A821C9-8DFB-4153-8BB7-FF681A0BC500}" dt="2022-05-18T12:13:56.050" v="12970" actId="478"/>
          <ac:spMkLst>
            <pc:docMk/>
            <pc:sldMk cId="510290641" sldId="333"/>
            <ac:spMk id="11" creationId="{B89603AD-D1C0-4921-627B-310598E81DE5}"/>
          </ac:spMkLst>
        </pc:spChg>
        <pc:spChg chg="mod">
          <ac:chgData name="Sebastian Tølbøll Glavind" userId="26fa6576-1f8e-4cbf-a0f8-4a58e4bc5940" providerId="ADAL" clId="{D3A821C9-8DFB-4153-8BB7-FF681A0BC500}" dt="2022-05-18T12:14:26.467" v="12981" actId="20577"/>
          <ac:spMkLst>
            <pc:docMk/>
            <pc:sldMk cId="510290641" sldId="333"/>
            <ac:spMk id="12" creationId="{4D271BF5-BAA1-4CEB-A575-76A097FABBBA}"/>
          </ac:spMkLst>
        </pc:spChg>
        <pc:spChg chg="del">
          <ac:chgData name="Sebastian Tølbøll Glavind" userId="26fa6576-1f8e-4cbf-a0f8-4a58e4bc5940" providerId="ADAL" clId="{D3A821C9-8DFB-4153-8BB7-FF681A0BC500}" dt="2022-05-18T12:14:00.373" v="12971" actId="478"/>
          <ac:spMkLst>
            <pc:docMk/>
            <pc:sldMk cId="510290641" sldId="333"/>
            <ac:spMk id="13" creationId="{916423B5-ED96-2321-D3B3-FB28188C6F86}"/>
          </ac:spMkLst>
        </pc:spChg>
        <pc:picChg chg="mod">
          <ac:chgData name="Sebastian Tølbøll Glavind" userId="26fa6576-1f8e-4cbf-a0f8-4a58e4bc5940" providerId="ADAL" clId="{D3A821C9-8DFB-4153-8BB7-FF681A0BC500}" dt="2022-05-18T12:15:38.665" v="13008" actId="14100"/>
          <ac:picMkLst>
            <pc:docMk/>
            <pc:sldMk cId="510290641" sldId="333"/>
            <ac:picMk id="7" creationId="{D8C4D1D7-1B8A-8E08-2C3D-31262B592970}"/>
          </ac:picMkLst>
        </pc:picChg>
        <pc:picChg chg="del">
          <ac:chgData name="Sebastian Tølbøll Glavind" userId="26fa6576-1f8e-4cbf-a0f8-4a58e4bc5940" providerId="ADAL" clId="{D3A821C9-8DFB-4153-8BB7-FF681A0BC500}" dt="2022-05-18T12:14:33.717" v="12983" actId="478"/>
          <ac:picMkLst>
            <pc:docMk/>
            <pc:sldMk cId="510290641" sldId="333"/>
            <ac:picMk id="10" creationId="{68F0506F-BFB9-98DB-A634-EAAD936F90CE}"/>
          </ac:picMkLst>
        </pc:picChg>
      </pc:sldChg>
      <pc:sldChg chg="delSp modSp add mod setBg">
        <pc:chgData name="Sebastian Tølbøll Glavind" userId="26fa6576-1f8e-4cbf-a0f8-4a58e4bc5940" providerId="ADAL" clId="{D3A821C9-8DFB-4153-8BB7-FF681A0BC500}" dt="2022-05-18T12:17:32.099" v="13054" actId="27636"/>
        <pc:sldMkLst>
          <pc:docMk/>
          <pc:sldMk cId="3158998993" sldId="334"/>
        </pc:sldMkLst>
        <pc:spChg chg="mod">
          <ac:chgData name="Sebastian Tølbøll Glavind" userId="26fa6576-1f8e-4cbf-a0f8-4a58e4bc5940" providerId="ADAL" clId="{D3A821C9-8DFB-4153-8BB7-FF681A0BC500}" dt="2022-05-18T12:17:32.099" v="13054" actId="27636"/>
          <ac:spMkLst>
            <pc:docMk/>
            <pc:sldMk cId="3158998993" sldId="334"/>
            <ac:spMk id="5" creationId="{85D9F803-CDBC-C74C-AF1B-2B5937D1C241}"/>
          </ac:spMkLst>
        </pc:spChg>
        <pc:spChg chg="del">
          <ac:chgData name="Sebastian Tølbøll Glavind" userId="26fa6576-1f8e-4cbf-a0f8-4a58e4bc5940" providerId="ADAL" clId="{D3A821C9-8DFB-4153-8BB7-FF681A0BC500}" dt="2022-05-18T12:15:08.718" v="12993" actId="478"/>
          <ac:spMkLst>
            <pc:docMk/>
            <pc:sldMk cId="3158998993" sldId="334"/>
            <ac:spMk id="11" creationId="{B89603AD-D1C0-4921-627B-310598E81DE5}"/>
          </ac:spMkLst>
        </pc:spChg>
        <pc:spChg chg="mod">
          <ac:chgData name="Sebastian Tølbøll Glavind" userId="26fa6576-1f8e-4cbf-a0f8-4a58e4bc5940" providerId="ADAL" clId="{D3A821C9-8DFB-4153-8BB7-FF681A0BC500}" dt="2022-05-18T12:16:04.899" v="13015" actId="20577"/>
          <ac:spMkLst>
            <pc:docMk/>
            <pc:sldMk cId="3158998993" sldId="334"/>
            <ac:spMk id="12" creationId="{4D271BF5-BAA1-4CEB-A575-76A097FABBBA}"/>
          </ac:spMkLst>
        </pc:spChg>
        <pc:spChg chg="del">
          <ac:chgData name="Sebastian Tølbøll Glavind" userId="26fa6576-1f8e-4cbf-a0f8-4a58e4bc5940" providerId="ADAL" clId="{D3A821C9-8DFB-4153-8BB7-FF681A0BC500}" dt="2022-05-18T12:15:11.938" v="12994" actId="478"/>
          <ac:spMkLst>
            <pc:docMk/>
            <pc:sldMk cId="3158998993" sldId="334"/>
            <ac:spMk id="13" creationId="{916423B5-ED96-2321-D3B3-FB28188C6F86}"/>
          </ac:spMkLst>
        </pc:spChg>
        <pc:picChg chg="del">
          <ac:chgData name="Sebastian Tølbøll Glavind" userId="26fa6576-1f8e-4cbf-a0f8-4a58e4bc5940" providerId="ADAL" clId="{D3A821C9-8DFB-4153-8BB7-FF681A0BC500}" dt="2022-05-18T12:15:05.333" v="12992" actId="478"/>
          <ac:picMkLst>
            <pc:docMk/>
            <pc:sldMk cId="3158998993" sldId="334"/>
            <ac:picMk id="7" creationId="{D8C4D1D7-1B8A-8E08-2C3D-31262B592970}"/>
          </ac:picMkLst>
        </pc:picChg>
        <pc:picChg chg="mod">
          <ac:chgData name="Sebastian Tølbøll Glavind" userId="26fa6576-1f8e-4cbf-a0f8-4a58e4bc5940" providerId="ADAL" clId="{D3A821C9-8DFB-4153-8BB7-FF681A0BC500}" dt="2022-05-18T12:15:51.866" v="13013" actId="1037"/>
          <ac:picMkLst>
            <pc:docMk/>
            <pc:sldMk cId="3158998993" sldId="334"/>
            <ac:picMk id="10" creationId="{68F0506F-BFB9-98DB-A634-EAAD936F90CE}"/>
          </ac:picMkLst>
        </pc:pic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5/18/2022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‹nr.›</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jpeg>
</file>

<file path=ppt/media/image39.png>
</file>

<file path=ppt/media/image4.png>
</file>

<file path=ppt/media/image40.png>
</file>

<file path=ppt/media/image41.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‹nr.›</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dirty="0"/>
          </a:p>
        </p:txBody>
      </p:sp>
      <p:sp>
        <p:nvSpPr>
          <p:cNvPr id="4" name="Pladsholder til slidenumm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31625116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dirty="0"/>
          </a:p>
        </p:txBody>
      </p:sp>
      <p:sp>
        <p:nvSpPr>
          <p:cNvPr id="4" name="Pladsholder til slidenummer 3"/>
          <p:cNvSpPr>
            <a:spLocks noGrp="1"/>
          </p:cNvSpPr>
          <p:nvPr>
            <p:ph type="sldNum" sz="quarter" idx="5"/>
          </p:nvPr>
        </p:nvSpPr>
        <p:spPr/>
        <p:txBody>
          <a:bodyPr/>
          <a:lstStyle/>
          <a:p>
            <a:fld id="{EEBDA0E2-FEBD-4B65-8F16-724CF984F377}" type="slidenum">
              <a:rPr lang="en-US" smtClean="0"/>
              <a:t>29</a:t>
            </a:fld>
            <a:endParaRPr lang="en-US"/>
          </a:p>
        </p:txBody>
      </p:sp>
    </p:spTree>
    <p:extLst>
      <p:ext uri="{BB962C8B-B14F-4D97-AF65-F5344CB8AC3E}">
        <p14:creationId xmlns:p14="http://schemas.microsoft.com/office/powerpoint/2010/main" val="1134186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dirty="0"/>
          </a:p>
        </p:txBody>
      </p:sp>
      <p:sp>
        <p:nvSpPr>
          <p:cNvPr id="4" name="Pladsholder til slidenummer 3"/>
          <p:cNvSpPr>
            <a:spLocks noGrp="1"/>
          </p:cNvSpPr>
          <p:nvPr>
            <p:ph type="sldNum" sz="quarter" idx="5"/>
          </p:nvPr>
        </p:nvSpPr>
        <p:spPr/>
        <p:txBody>
          <a:bodyPr/>
          <a:lstStyle/>
          <a:p>
            <a:fld id="{EEBDA0E2-FEBD-4B65-8F16-724CF984F377}" type="slidenum">
              <a:rPr lang="en-US" smtClean="0"/>
              <a:t>35</a:t>
            </a:fld>
            <a:endParaRPr lang="en-US"/>
          </a:p>
        </p:txBody>
      </p:sp>
    </p:spTree>
    <p:extLst>
      <p:ext uri="{BB962C8B-B14F-4D97-AF65-F5344CB8AC3E}">
        <p14:creationId xmlns:p14="http://schemas.microsoft.com/office/powerpoint/2010/main" val="867991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dirty="0"/>
          </a:p>
        </p:txBody>
      </p:sp>
      <p:sp>
        <p:nvSpPr>
          <p:cNvPr id="4" name="Pladsholder til slidenummer 3"/>
          <p:cNvSpPr>
            <a:spLocks noGrp="1"/>
          </p:cNvSpPr>
          <p:nvPr>
            <p:ph type="sldNum" sz="quarter" idx="5"/>
          </p:nvPr>
        </p:nvSpPr>
        <p:spPr/>
        <p:txBody>
          <a:bodyPr/>
          <a:lstStyle/>
          <a:p>
            <a:fld id="{EEBDA0E2-FEBD-4B65-8F16-724CF984F377}" type="slidenum">
              <a:rPr lang="en-US" smtClean="0"/>
              <a:t>41</a:t>
            </a:fld>
            <a:endParaRPr lang="en-US"/>
          </a:p>
        </p:txBody>
      </p:sp>
    </p:spTree>
    <p:extLst>
      <p:ext uri="{BB962C8B-B14F-4D97-AF65-F5344CB8AC3E}">
        <p14:creationId xmlns:p14="http://schemas.microsoft.com/office/powerpoint/2010/main" val="16526594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dirty="0"/>
          </a:p>
        </p:txBody>
      </p:sp>
      <p:sp>
        <p:nvSpPr>
          <p:cNvPr id="4" name="Pladsholder til slidenummer 3"/>
          <p:cNvSpPr>
            <a:spLocks noGrp="1"/>
          </p:cNvSpPr>
          <p:nvPr>
            <p:ph type="sldNum" sz="quarter" idx="5"/>
          </p:nvPr>
        </p:nvSpPr>
        <p:spPr/>
        <p:txBody>
          <a:bodyPr/>
          <a:lstStyle/>
          <a:p>
            <a:fld id="{EEBDA0E2-FEBD-4B65-8F16-724CF984F377}" type="slidenum">
              <a:rPr lang="en-US" smtClean="0"/>
              <a:t>42</a:t>
            </a:fld>
            <a:endParaRPr lang="en-US"/>
          </a:p>
        </p:txBody>
      </p:sp>
    </p:spTree>
    <p:extLst>
      <p:ext uri="{BB962C8B-B14F-4D97-AF65-F5344CB8AC3E}">
        <p14:creationId xmlns:p14="http://schemas.microsoft.com/office/powerpoint/2010/main" val="36587413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dirty="0"/>
          </a:p>
        </p:txBody>
      </p:sp>
      <p:sp>
        <p:nvSpPr>
          <p:cNvPr id="4" name="Pladsholder til slidenummer 3"/>
          <p:cNvSpPr>
            <a:spLocks noGrp="1"/>
          </p:cNvSpPr>
          <p:nvPr>
            <p:ph type="sldNum" sz="quarter" idx="5"/>
          </p:nvPr>
        </p:nvSpPr>
        <p:spPr/>
        <p:txBody>
          <a:bodyPr/>
          <a:lstStyle/>
          <a:p>
            <a:fld id="{EEBDA0E2-FEBD-4B65-8F16-724CF984F377}" type="slidenum">
              <a:rPr lang="en-US" smtClean="0"/>
              <a:t>43</a:t>
            </a:fld>
            <a:endParaRPr lang="en-US"/>
          </a:p>
        </p:txBody>
      </p:sp>
    </p:spTree>
    <p:extLst>
      <p:ext uri="{BB962C8B-B14F-4D97-AF65-F5344CB8AC3E}">
        <p14:creationId xmlns:p14="http://schemas.microsoft.com/office/powerpoint/2010/main" val="22162358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dirty="0"/>
          </a:p>
        </p:txBody>
      </p:sp>
      <p:sp>
        <p:nvSpPr>
          <p:cNvPr id="4" name="Pladsholder til slidenumm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3379137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dirty="0"/>
          </a:p>
        </p:txBody>
      </p:sp>
      <p:sp>
        <p:nvSpPr>
          <p:cNvPr id="4" name="Pladsholder til slidenumm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4742503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dirty="0"/>
          </a:p>
        </p:txBody>
      </p:sp>
      <p:sp>
        <p:nvSpPr>
          <p:cNvPr id="4" name="Pladsholder til slidenummer 3"/>
          <p:cNvSpPr>
            <a:spLocks noGrp="1"/>
          </p:cNvSpPr>
          <p:nvPr>
            <p:ph type="sldNum" sz="quarter" idx="5"/>
          </p:nvPr>
        </p:nvSpPr>
        <p:spPr/>
        <p:txBody>
          <a:bodyPr/>
          <a:lstStyle/>
          <a:p>
            <a:fld id="{EEBDA0E2-FEBD-4B65-8F16-724CF984F377}" type="slidenum">
              <a:rPr lang="en-US" smtClean="0"/>
              <a:t>24</a:t>
            </a:fld>
            <a:endParaRPr lang="en-US"/>
          </a:p>
        </p:txBody>
      </p:sp>
    </p:spTree>
    <p:extLst>
      <p:ext uri="{BB962C8B-B14F-4D97-AF65-F5344CB8AC3E}">
        <p14:creationId xmlns:p14="http://schemas.microsoft.com/office/powerpoint/2010/main" val="2113754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dirty="0"/>
          </a:p>
        </p:txBody>
      </p:sp>
      <p:sp>
        <p:nvSpPr>
          <p:cNvPr id="4" name="Pladsholder til slidenummer 3"/>
          <p:cNvSpPr>
            <a:spLocks noGrp="1"/>
          </p:cNvSpPr>
          <p:nvPr>
            <p:ph type="sldNum" sz="quarter" idx="5"/>
          </p:nvPr>
        </p:nvSpPr>
        <p:spPr/>
        <p:txBody>
          <a:bodyPr/>
          <a:lstStyle/>
          <a:p>
            <a:fld id="{EEBDA0E2-FEBD-4B65-8F16-724CF984F377}" type="slidenum">
              <a:rPr lang="en-US" smtClean="0"/>
              <a:t>26</a:t>
            </a:fld>
            <a:endParaRPr lang="en-US"/>
          </a:p>
        </p:txBody>
      </p:sp>
    </p:spTree>
    <p:extLst>
      <p:ext uri="{BB962C8B-B14F-4D97-AF65-F5344CB8AC3E}">
        <p14:creationId xmlns:p14="http://schemas.microsoft.com/office/powerpoint/2010/main" val="25913214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en-US" dirty="0"/>
          </a:p>
        </p:txBody>
      </p:sp>
      <p:sp>
        <p:nvSpPr>
          <p:cNvPr id="4" name="Pladsholder til slidenummer 3"/>
          <p:cNvSpPr>
            <a:spLocks noGrp="1"/>
          </p:cNvSpPr>
          <p:nvPr>
            <p:ph type="sldNum" sz="quarter" idx="5"/>
          </p:nvPr>
        </p:nvSpPr>
        <p:spPr/>
        <p:txBody>
          <a:bodyPr/>
          <a:lstStyle/>
          <a:p>
            <a:fld id="{EEBDA0E2-FEBD-4B65-8F16-724CF984F377}" type="slidenum">
              <a:rPr lang="en-US" smtClean="0"/>
              <a:t>28</a:t>
            </a:fld>
            <a:endParaRPr lang="en-US"/>
          </a:p>
        </p:txBody>
      </p:sp>
    </p:spTree>
    <p:extLst>
      <p:ext uri="{BB962C8B-B14F-4D97-AF65-F5344CB8AC3E}">
        <p14:creationId xmlns:p14="http://schemas.microsoft.com/office/powerpoint/2010/main" val="2426490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‹nr.›</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ebastianGlavind/IBM-DataScienceProfessionalCertificate/blob/main/AppliedDataScienceCapstone/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SebastianGlavind/IBM-DataScienceProfessionalCertificate/blob/main/AppliedDataScienceCapstone/Data%20Wrangling%20(EDA).ipynb"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ebastianGlavind/IBM-DataScienceProfessionalCertificate/blob/main/AppliedDataScienceCapstone/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SebastianGlavind/IBM-DataScienceProfessionalCertificate/blob/main/AppliedDataScienceCapstone/EDA%20with%20Pandas%20and%20Matplotlib.ipynb"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ebastianGlavind/IBM-DataScienceProfessionalCertificate/blob/main/AppliedDataScienceCapstone/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SebastianGlavind/IBM-DataScienceProfessionalCertificate/blob/main/AppliedDataScienceCapstone/EDA%20with%20SQL.ipynb"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ebastianGlavind/IBM-DataScienceProfessionalCertificate/blob/main/AppliedDataScienceCapstone/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SebastianGlavind/IBM-DataScienceProfessionalCertificate/blob/main/AppliedDataScienceCapstone/Interactive%20Visual%20Analytics%20with%20Folium%20lab.ipynb"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ebastianGlavind/IBM-DataScienceProfessionalCertificate/blob/main/AppliedDataScienceCapstone/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SebastianGlavind/IBM-DataScienceProfessionalCertificate/blob/main/AppliedDataScienceCapstone/spacex_dash_app.py"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ebastianGlavind/IBM-DataScienceProfessionalCertificate/blob/main/AppliedDataScienceCapstone/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SebastianGlavind/IBM-DataScienceProfessionalCertificate/blob/main/AppliedDataScienceCapstone/Machine%20Learning%20Prediction.ipynb"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8.png"/></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38.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37.png"/><Relationship Id="rId4" Type="http://schemas.openxmlformats.org/officeDocument/2006/relationships/image" Target="../media/image36.png"/></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hyperlink" Target="https://github.com/SebastianGlavind/IBM-DataScienceProfessionalCertificate/tree/main/AppliedDataScienceCapstone"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ebastianGlavind/IBM-DataScienceProfessionalCertificate/blob/main/AppliedDataScienceCapstone/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ebastianGlavind/IBM-DataScienceProfessionalCertificate/blob/main/AppliedDataScienceCapstone/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SebastianGlavind/IBM-DataScienceProfessionalCertificate/blob/main/AppliedDataScienceCapstone/Data%20Collection%20with%20Web%20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25791" y="4147391"/>
            <a:ext cx="4714396" cy="1200329"/>
          </a:xfrm>
          <a:prstGeom prst="rect">
            <a:avLst/>
          </a:prstGeom>
          <a:noFill/>
        </p:spPr>
        <p:txBody>
          <a:bodyPr wrap="square" lIns="91440" tIns="45720" rIns="91440" bIns="45720" rtlCol="0" anchor="t">
            <a:spAutoFit/>
          </a:bodyPr>
          <a:lstStyle/>
          <a:p>
            <a:r>
              <a:rPr lang="en-US" b="1" dirty="0">
                <a:solidFill>
                  <a:schemeClr val="bg2"/>
                </a:solidFill>
                <a:latin typeface="Abadi"/>
                <a:ea typeface="SF Pro" pitchFamily="2" charset="0"/>
                <a:cs typeface="SF Pro" pitchFamily="2" charset="0"/>
              </a:rPr>
              <a:t>Applied Data Science Capstone project</a:t>
            </a:r>
          </a:p>
          <a:p>
            <a:endParaRPr lang="en-US" dirty="0">
              <a:solidFill>
                <a:schemeClr val="bg2"/>
              </a:solidFill>
              <a:latin typeface="Abadi"/>
              <a:ea typeface="SF Pro" pitchFamily="2" charset="0"/>
              <a:cs typeface="SF Pro" pitchFamily="2" charset="0"/>
            </a:endParaRPr>
          </a:p>
          <a:p>
            <a:r>
              <a:rPr lang="en-US" dirty="0">
                <a:solidFill>
                  <a:schemeClr val="bg2"/>
                </a:solidFill>
                <a:latin typeface="Abadi"/>
                <a:ea typeface="SF Pro" pitchFamily="2" charset="0"/>
                <a:cs typeface="SF Pro" pitchFamily="2" charset="0"/>
              </a:rPr>
              <a:t>Sebastian Tølbøll Glavind</a:t>
            </a:r>
          </a:p>
          <a:p>
            <a:r>
              <a:rPr lang="en-US" dirty="0">
                <a:solidFill>
                  <a:schemeClr val="bg2"/>
                </a:solidFill>
                <a:latin typeface="Abadi" panose="020B0604020104020204" pitchFamily="34" charset="0"/>
                <a:ea typeface="SF Pro" pitchFamily="2" charset="0"/>
                <a:cs typeface="SF Pro" pitchFamily="2" charset="0"/>
              </a:rPr>
              <a:t>May 17,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Rektangel 5">
            <a:extLst>
              <a:ext uri="{FF2B5EF4-FFF2-40B4-BE49-F238E27FC236}">
                <a16:creationId xmlns:a16="http://schemas.microsoft.com/office/drawing/2014/main" id="{78C081B5-C90A-4B9A-9D7A-7902385ACCCA}"/>
              </a:ext>
            </a:extLst>
          </p:cNvPr>
          <p:cNvSpPr/>
          <p:nvPr/>
        </p:nvSpPr>
        <p:spPr>
          <a:xfrm>
            <a:off x="3576914" y="3783117"/>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Lige pilforbindelse 6">
            <a:extLst>
              <a:ext uri="{FF2B5EF4-FFF2-40B4-BE49-F238E27FC236}">
                <a16:creationId xmlns:a16="http://schemas.microsoft.com/office/drawing/2014/main" id="{D9EF0997-F7D2-5045-1173-CECE215DF2C3}"/>
              </a:ext>
            </a:extLst>
          </p:cNvPr>
          <p:cNvCxnSpPr/>
          <p:nvPr/>
        </p:nvCxnSpPr>
        <p:spPr>
          <a:xfrm>
            <a:off x="5620867" y="4408405"/>
            <a:ext cx="82475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9" name="Tekstfelt 8">
            <a:extLst>
              <a:ext uri="{FF2B5EF4-FFF2-40B4-BE49-F238E27FC236}">
                <a16:creationId xmlns:a16="http://schemas.microsoft.com/office/drawing/2014/main" id="{CB097BAB-F2D3-F582-4B2D-FD63F4096EB9}"/>
              </a:ext>
            </a:extLst>
          </p:cNvPr>
          <p:cNvSpPr txBox="1"/>
          <p:nvPr/>
        </p:nvSpPr>
        <p:spPr>
          <a:xfrm>
            <a:off x="3615010" y="3826584"/>
            <a:ext cx="1840010" cy="1200329"/>
          </a:xfrm>
          <a:prstGeom prst="rect">
            <a:avLst/>
          </a:prstGeom>
          <a:noFill/>
        </p:spPr>
        <p:txBody>
          <a:bodyPr wrap="square" rtlCol="0">
            <a:spAutoFit/>
          </a:bodyPr>
          <a:lstStyle/>
          <a:p>
            <a:pPr algn="ctr"/>
            <a:r>
              <a:rPr lang="en-US" b="1" i="0" dirty="0">
                <a:solidFill>
                  <a:schemeClr val="bg1"/>
                </a:solidFill>
                <a:effectLst/>
                <a:latin typeface="Abadi" panose="020B0604020104020204" pitchFamily="34" charset="0"/>
              </a:rPr>
              <a:t>Initial EDA to ensure data quality and encoding</a:t>
            </a:r>
            <a:endParaRPr lang="en-US" dirty="0"/>
          </a:p>
        </p:txBody>
      </p:sp>
      <p:sp>
        <p:nvSpPr>
          <p:cNvPr id="15" name="Rektangel 14">
            <a:extLst>
              <a:ext uri="{FF2B5EF4-FFF2-40B4-BE49-F238E27FC236}">
                <a16:creationId xmlns:a16="http://schemas.microsoft.com/office/drawing/2014/main" id="{9A2CC837-8DDD-7AC8-3A05-D51BB6DB44D6}"/>
              </a:ext>
            </a:extLst>
          </p:cNvPr>
          <p:cNvSpPr/>
          <p:nvPr/>
        </p:nvSpPr>
        <p:spPr>
          <a:xfrm>
            <a:off x="6611467" y="3787558"/>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kstfelt 16">
            <a:extLst>
              <a:ext uri="{FF2B5EF4-FFF2-40B4-BE49-F238E27FC236}">
                <a16:creationId xmlns:a16="http://schemas.microsoft.com/office/drawing/2014/main" id="{42C15C3E-AD01-8765-627B-B590B7DCABC2}"/>
              </a:ext>
            </a:extLst>
          </p:cNvPr>
          <p:cNvSpPr txBox="1"/>
          <p:nvPr/>
        </p:nvSpPr>
        <p:spPr>
          <a:xfrm>
            <a:off x="6615951" y="3814373"/>
            <a:ext cx="1900518" cy="1200329"/>
          </a:xfrm>
          <a:prstGeom prst="rect">
            <a:avLst/>
          </a:prstGeom>
          <a:noFill/>
        </p:spPr>
        <p:txBody>
          <a:bodyPr wrap="square" rtlCol="0">
            <a:spAutoFit/>
          </a:bodyPr>
          <a:lstStyle/>
          <a:p>
            <a:pPr algn="ctr"/>
            <a:r>
              <a:rPr lang="en-US" b="1" i="0" dirty="0">
                <a:solidFill>
                  <a:schemeClr val="bg1"/>
                </a:solidFill>
                <a:effectLst/>
                <a:latin typeface="Abadi" panose="020B0604020104020204" pitchFamily="34" charset="0"/>
              </a:rPr>
              <a:t>Include a class variable in the data set for landing outcome</a:t>
            </a:r>
          </a:p>
        </p:txBody>
      </p:sp>
      <p:sp>
        <p:nvSpPr>
          <p:cNvPr id="18" name="Tekstfelt 17">
            <a:extLst>
              <a:ext uri="{FF2B5EF4-FFF2-40B4-BE49-F238E27FC236}">
                <a16:creationId xmlns:a16="http://schemas.microsoft.com/office/drawing/2014/main" id="{2F5C50F0-3A16-61B1-C9C8-3F84C46DBE76}"/>
              </a:ext>
            </a:extLst>
          </p:cNvPr>
          <p:cNvSpPr txBox="1"/>
          <p:nvPr/>
        </p:nvSpPr>
        <p:spPr>
          <a:xfrm>
            <a:off x="475125" y="5252500"/>
            <a:ext cx="10685933" cy="1200329"/>
          </a:xfrm>
          <a:prstGeom prst="rect">
            <a:avLst/>
          </a:prstGeom>
          <a:noFill/>
        </p:spPr>
        <p:txBody>
          <a:bodyPr wrap="square" rtlCol="0">
            <a:spAutoFit/>
          </a:bodyPr>
          <a:lstStyle/>
          <a:p>
            <a:r>
              <a:rPr lang="en-US" dirty="0" err="1"/>
              <a:t>Github</a:t>
            </a:r>
            <a:r>
              <a:rPr lang="en-US" dirty="0"/>
              <a:t> URL:</a:t>
            </a:r>
            <a:endParaRPr lang="en-US" dirty="0">
              <a:hlinkClick r:id="rId3"/>
            </a:endParaRPr>
          </a:p>
          <a:p>
            <a:endParaRPr lang="en-US" dirty="0">
              <a:hlinkClick r:id="rId3"/>
            </a:endParaRPr>
          </a:p>
          <a:p>
            <a:r>
              <a:rPr lang="en-US" dirty="0">
                <a:hlinkClick r:id="rId4"/>
              </a:rPr>
              <a:t>https://github.com/SebastianGlavind/IBM-DataScienceProfessionalCertificate/blob/main/AppliedDataScienceCapstone/Data%20Wrangling%20(EDA).ipynb</a:t>
            </a:r>
            <a:r>
              <a:rPr lang="en-US" dirty="0"/>
              <a:t> </a:t>
            </a:r>
          </a:p>
        </p:txBody>
      </p:sp>
      <p:sp>
        <p:nvSpPr>
          <p:cNvPr id="19" name="Tekstfelt 18">
            <a:extLst>
              <a:ext uri="{FF2B5EF4-FFF2-40B4-BE49-F238E27FC236}">
                <a16:creationId xmlns:a16="http://schemas.microsoft.com/office/drawing/2014/main" id="{B9F19DA5-AF23-BB24-C24A-011BCFED33E3}"/>
              </a:ext>
            </a:extLst>
          </p:cNvPr>
          <p:cNvSpPr txBox="1"/>
          <p:nvPr/>
        </p:nvSpPr>
        <p:spPr>
          <a:xfrm>
            <a:off x="519950" y="1479010"/>
            <a:ext cx="10865225" cy="2104935"/>
          </a:xfrm>
          <a:prstGeom prst="rect">
            <a:avLst/>
          </a:prstGeom>
          <a:noFill/>
        </p:spPr>
        <p:txBody>
          <a:bodyPr wrap="square">
            <a:spAutoFit/>
          </a:bodyPr>
          <a:lstStyle/>
          <a:p>
            <a:pPr marL="285750" marR="42545" indent="-285750">
              <a:lnSpc>
                <a:spcPts val="2210"/>
              </a:lnSpc>
              <a:spcBef>
                <a:spcPts val="335"/>
              </a:spcBef>
              <a:buFont typeface="Arial" panose="020B0604020202020204" pitchFamily="34" charset="0"/>
              <a:buChar char="•"/>
            </a:pPr>
            <a:r>
              <a:rPr lang="en-US" sz="1800" spc="-25" dirty="0">
                <a:solidFill>
                  <a:srgbClr val="404040"/>
                </a:solidFill>
                <a:latin typeface="Abadi" panose="020B0604020104020204" pitchFamily="34" charset="0"/>
                <a:cs typeface="Carlito"/>
              </a:rPr>
              <a:t>Initiall</a:t>
            </a:r>
            <a:r>
              <a:rPr lang="en-US" spc="-25" dirty="0">
                <a:solidFill>
                  <a:srgbClr val="404040"/>
                </a:solidFill>
                <a:latin typeface="Abadi" panose="020B0604020104020204" pitchFamily="34" charset="0"/>
                <a:cs typeface="Carlito"/>
              </a:rPr>
              <a:t>y some exploratory data analysis was performed to ensure data quality and encoding, i.e., check for missing values, and calculate: # launches from each site,  # occurrence of each orbit, and # mission outcome per orbit type</a:t>
            </a:r>
            <a:endParaRPr lang="en-US" sz="1800" dirty="0">
              <a:latin typeface="Abadi" panose="020B0604020104020204" pitchFamily="34" charset="0"/>
              <a:cs typeface="Carlito"/>
            </a:endParaRPr>
          </a:p>
          <a:p>
            <a:pPr marL="285750" marR="356235" indent="-285750">
              <a:lnSpc>
                <a:spcPts val="2300"/>
              </a:lnSpc>
              <a:spcBef>
                <a:spcPts val="1115"/>
              </a:spcBef>
              <a:spcAft>
                <a:spcPts val="600"/>
              </a:spcAft>
              <a:buFont typeface="Arial" panose="020B0604020202020204" pitchFamily="34" charset="0"/>
              <a:buChar char="•"/>
            </a:pPr>
            <a:r>
              <a:rPr lang="en-US" sz="1800" spc="-5" dirty="0">
                <a:solidFill>
                  <a:srgbClr val="404040"/>
                </a:solidFill>
                <a:latin typeface="Abadi" panose="020B0604020104020204" pitchFamily="34" charset="0"/>
                <a:cs typeface="Carlito"/>
              </a:rPr>
              <a:t>Create a landing outcome label from Outcome column: 0-1 encoding. </a:t>
            </a:r>
          </a:p>
          <a:p>
            <a:pPr marL="742950" marR="356235" lvl="1" indent="-285750">
              <a:lnSpc>
                <a:spcPts val="2300"/>
              </a:lnSpc>
              <a:spcAft>
                <a:spcPts val="600"/>
              </a:spcAft>
              <a:buFont typeface="Arial" panose="020B0604020202020204" pitchFamily="34" charset="0"/>
              <a:buChar char="•"/>
            </a:pPr>
            <a:r>
              <a:rPr lang="en-US" sz="1600" spc="-5" dirty="0">
                <a:solidFill>
                  <a:schemeClr val="bg2">
                    <a:lumMod val="50000"/>
                  </a:schemeClr>
                </a:solidFill>
                <a:latin typeface="Abadi" panose="020B0604020104020204" pitchFamily="34" charset="0"/>
                <a:cs typeface="Carlito"/>
              </a:rPr>
              <a:t>Failure (=0) for outcomes {'False ASDS', 'False Ocean', 'False RTLS', 'None ASDS', 'None None’}</a:t>
            </a:r>
          </a:p>
          <a:p>
            <a:pPr marL="742950" marR="356235" lvl="1" indent="-285750">
              <a:lnSpc>
                <a:spcPts val="2300"/>
              </a:lnSpc>
              <a:spcAft>
                <a:spcPts val="600"/>
              </a:spcAft>
              <a:buFont typeface="Arial" panose="020B0604020202020204" pitchFamily="34" charset="0"/>
              <a:buChar char="•"/>
            </a:pPr>
            <a:r>
              <a:rPr lang="en-US" sz="1600" spc="-5" dirty="0">
                <a:solidFill>
                  <a:schemeClr val="bg2">
                    <a:lumMod val="50000"/>
                  </a:schemeClr>
                </a:solidFill>
                <a:latin typeface="Abadi" panose="020B0604020104020204" pitchFamily="34" charset="0"/>
                <a:cs typeface="Carlito"/>
              </a:rPr>
              <a:t>Success (=1) for outcomes {'True Ocean', 'True RTLS', 'True ASDS'} </a:t>
            </a:r>
            <a:endParaRPr lang="en-US" sz="1600" spc="-10" dirty="0">
              <a:solidFill>
                <a:schemeClr val="bg2">
                  <a:lumMod val="50000"/>
                </a:schemeClr>
              </a:solidFill>
              <a:latin typeface="Abadi" panose="020B0604020104020204" pitchFamily="34" charset="0"/>
              <a:cs typeface="Carlito"/>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54671"/>
            <a:ext cx="11072367" cy="3238614"/>
          </a:xfrm>
          <a:prstGeom prst="rect">
            <a:avLst/>
          </a:prstGeom>
        </p:spPr>
        <p:txBody>
          <a:bodyPr lIns="91440" tIns="45720" rIns="91440" bIns="45720" anchor="t"/>
          <a:lstStyle/>
          <a:p>
            <a:pPr>
              <a:lnSpc>
                <a:spcPct val="100000"/>
              </a:lnSpc>
              <a:spcBef>
                <a:spcPts val="1400"/>
              </a:spcBef>
            </a:pPr>
            <a:r>
              <a:rPr lang="en-US" sz="2200" dirty="0" err="1">
                <a:solidFill>
                  <a:schemeClr val="accent3">
                    <a:lumMod val="25000"/>
                  </a:schemeClr>
                </a:solidFill>
                <a:latin typeface="Abadi"/>
              </a:rPr>
              <a:t>Carplots</a:t>
            </a:r>
            <a:r>
              <a:rPr lang="en-US" sz="2200" dirty="0">
                <a:solidFill>
                  <a:schemeClr val="accent3">
                    <a:lumMod val="25000"/>
                  </a:schemeClr>
                </a:solidFill>
                <a:latin typeface="Abadi"/>
              </a:rPr>
              <a:t> to visualize the trend between two features considering the class label – was the launch successful or not for the feature configuration?</a:t>
            </a:r>
          </a:p>
          <a:p>
            <a:pPr lvl="1">
              <a:lnSpc>
                <a:spcPct val="100000"/>
              </a:lnSpc>
              <a:spcBef>
                <a:spcPts val="0"/>
              </a:spcBef>
            </a:pPr>
            <a:r>
              <a:rPr lang="en-US" sz="1800" dirty="0" err="1">
                <a:solidFill>
                  <a:schemeClr val="bg2">
                    <a:lumMod val="50000"/>
                  </a:schemeClr>
                </a:solidFill>
                <a:latin typeface="Abadi"/>
              </a:rPr>
              <a:t>FlightNumber</a:t>
            </a:r>
            <a:r>
              <a:rPr lang="en-US" sz="1800" dirty="0">
                <a:solidFill>
                  <a:schemeClr val="bg2">
                    <a:lumMod val="50000"/>
                  </a:schemeClr>
                </a:solidFill>
                <a:latin typeface="Abadi"/>
              </a:rPr>
              <a:t> vs. </a:t>
            </a:r>
            <a:r>
              <a:rPr lang="en-US" sz="1800" dirty="0" err="1">
                <a:solidFill>
                  <a:schemeClr val="bg2">
                    <a:lumMod val="50000"/>
                  </a:schemeClr>
                </a:solidFill>
                <a:latin typeface="Abadi"/>
              </a:rPr>
              <a:t>PayloadMass</a:t>
            </a:r>
            <a:r>
              <a:rPr lang="en-US" sz="1800" dirty="0">
                <a:solidFill>
                  <a:schemeClr val="bg2">
                    <a:lumMod val="50000"/>
                  </a:schemeClr>
                </a:solidFill>
                <a:latin typeface="Abadi"/>
              </a:rPr>
              <a:t> with class overlay </a:t>
            </a:r>
          </a:p>
          <a:p>
            <a:pPr lvl="1">
              <a:lnSpc>
                <a:spcPct val="100000"/>
              </a:lnSpc>
              <a:spcBef>
                <a:spcPts val="0"/>
              </a:spcBef>
            </a:pPr>
            <a:r>
              <a:rPr lang="en-US" sz="1800" dirty="0" err="1">
                <a:solidFill>
                  <a:schemeClr val="bg2">
                    <a:lumMod val="50000"/>
                  </a:schemeClr>
                </a:solidFill>
                <a:latin typeface="Abadi"/>
              </a:rPr>
              <a:t>FlightNumber</a:t>
            </a:r>
            <a:r>
              <a:rPr lang="en-US" sz="1800" dirty="0">
                <a:solidFill>
                  <a:schemeClr val="bg2">
                    <a:lumMod val="50000"/>
                  </a:schemeClr>
                </a:solidFill>
                <a:latin typeface="Abadi"/>
              </a:rPr>
              <a:t> vs. </a:t>
            </a:r>
            <a:r>
              <a:rPr lang="en-US" sz="1800" dirty="0" err="1">
                <a:solidFill>
                  <a:schemeClr val="bg2">
                    <a:lumMod val="50000"/>
                  </a:schemeClr>
                </a:solidFill>
                <a:latin typeface="Abadi"/>
              </a:rPr>
              <a:t>LaunchSite</a:t>
            </a:r>
            <a:r>
              <a:rPr lang="en-US" sz="1800" dirty="0">
                <a:solidFill>
                  <a:schemeClr val="bg2">
                    <a:lumMod val="50000"/>
                  </a:schemeClr>
                </a:solidFill>
                <a:latin typeface="Abadi"/>
              </a:rPr>
              <a:t> with class overlay </a:t>
            </a:r>
          </a:p>
          <a:p>
            <a:pPr lvl="1">
              <a:lnSpc>
                <a:spcPct val="100000"/>
              </a:lnSpc>
              <a:spcBef>
                <a:spcPts val="0"/>
              </a:spcBef>
            </a:pPr>
            <a:r>
              <a:rPr lang="en-US" sz="1800" dirty="0" err="1">
                <a:solidFill>
                  <a:schemeClr val="bg2">
                    <a:lumMod val="50000"/>
                  </a:schemeClr>
                </a:solidFill>
                <a:latin typeface="Abadi"/>
              </a:rPr>
              <a:t>LaunchSite</a:t>
            </a:r>
            <a:r>
              <a:rPr lang="en-US" sz="1800" dirty="0">
                <a:solidFill>
                  <a:schemeClr val="bg2">
                    <a:lumMod val="50000"/>
                  </a:schemeClr>
                </a:solidFill>
                <a:latin typeface="Abadi"/>
              </a:rPr>
              <a:t> vs. </a:t>
            </a:r>
            <a:r>
              <a:rPr lang="en-US" sz="1800" dirty="0" err="1">
                <a:solidFill>
                  <a:schemeClr val="bg2">
                    <a:lumMod val="50000"/>
                  </a:schemeClr>
                </a:solidFill>
                <a:latin typeface="Abadi"/>
              </a:rPr>
              <a:t>PayloadMass</a:t>
            </a:r>
            <a:r>
              <a:rPr lang="en-US" sz="1800" dirty="0">
                <a:solidFill>
                  <a:schemeClr val="bg2">
                    <a:lumMod val="50000"/>
                  </a:schemeClr>
                </a:solidFill>
                <a:latin typeface="Abadi"/>
              </a:rPr>
              <a:t> with class overlay</a:t>
            </a:r>
          </a:p>
          <a:p>
            <a:pPr lvl="1">
              <a:lnSpc>
                <a:spcPct val="100000"/>
              </a:lnSpc>
              <a:spcBef>
                <a:spcPts val="0"/>
              </a:spcBef>
            </a:pPr>
            <a:r>
              <a:rPr lang="en-US" sz="1800" dirty="0" err="1">
                <a:solidFill>
                  <a:schemeClr val="bg2">
                    <a:lumMod val="50000"/>
                  </a:schemeClr>
                </a:solidFill>
                <a:latin typeface="Abadi"/>
              </a:rPr>
              <a:t>FlightNumber</a:t>
            </a:r>
            <a:r>
              <a:rPr lang="en-US" sz="1800" dirty="0">
                <a:solidFill>
                  <a:schemeClr val="bg2">
                    <a:lumMod val="50000"/>
                  </a:schemeClr>
                </a:solidFill>
                <a:latin typeface="Abadi"/>
              </a:rPr>
              <a:t> vs. Orbit with class overlay </a:t>
            </a:r>
          </a:p>
          <a:p>
            <a:pPr lvl="1">
              <a:lnSpc>
                <a:spcPct val="100000"/>
              </a:lnSpc>
              <a:spcBef>
                <a:spcPts val="0"/>
              </a:spcBef>
            </a:pPr>
            <a:r>
              <a:rPr lang="en-US" sz="1800" dirty="0" err="1">
                <a:solidFill>
                  <a:schemeClr val="bg2">
                    <a:lumMod val="50000"/>
                  </a:schemeClr>
                </a:solidFill>
                <a:latin typeface="Abadi"/>
              </a:rPr>
              <a:t>PayloadMass</a:t>
            </a:r>
            <a:r>
              <a:rPr lang="en-US" sz="1800" dirty="0">
                <a:solidFill>
                  <a:schemeClr val="bg2">
                    <a:lumMod val="50000"/>
                  </a:schemeClr>
                </a:solidFill>
                <a:latin typeface="Abadi"/>
              </a:rPr>
              <a:t> vs. Orbit with class overlay</a:t>
            </a:r>
            <a:endParaRPr lang="en-US" sz="2200" dirty="0">
              <a:solidFill>
                <a:schemeClr val="accent3">
                  <a:lumMod val="25000"/>
                </a:schemeClr>
              </a:solidFill>
              <a:latin typeface="Abadi"/>
            </a:endParaRPr>
          </a:p>
          <a:p>
            <a:pPr>
              <a:lnSpc>
                <a:spcPct val="100000"/>
              </a:lnSpc>
              <a:spcBef>
                <a:spcPts val="0"/>
              </a:spcBef>
            </a:pPr>
            <a:r>
              <a:rPr lang="en-US" sz="2200" dirty="0">
                <a:solidFill>
                  <a:schemeClr val="accent3">
                    <a:lumMod val="25000"/>
                  </a:schemeClr>
                </a:solidFill>
                <a:latin typeface="Abadi"/>
              </a:rPr>
              <a:t>Histogram of success rate per orbit – are some orbits are more successful?</a:t>
            </a:r>
            <a:endParaRPr lang="en-US" sz="1800" dirty="0">
              <a:solidFill>
                <a:schemeClr val="bg2">
                  <a:lumMod val="50000"/>
                </a:schemeClr>
              </a:solidFill>
              <a:latin typeface="Abadi"/>
            </a:endParaRPr>
          </a:p>
          <a:p>
            <a:pPr>
              <a:lnSpc>
                <a:spcPct val="100000"/>
              </a:lnSpc>
              <a:spcBef>
                <a:spcPts val="0"/>
              </a:spcBef>
            </a:pPr>
            <a:r>
              <a:rPr lang="en-US" sz="2200" dirty="0">
                <a:latin typeface="Abadi"/>
              </a:rPr>
              <a:t>Trend plot of launch successes yearly trend – what is success trend?</a:t>
            </a:r>
          </a:p>
          <a:p>
            <a:pPr>
              <a:lnSpc>
                <a:spcPct val="100000"/>
              </a:lnSpc>
              <a:spcBef>
                <a:spcPts val="0"/>
              </a:spcBef>
            </a:pPr>
            <a:r>
              <a:rPr lang="en-US" sz="2200" dirty="0">
                <a:latin typeface="Abadi"/>
              </a:rPr>
              <a:t>Finally, dummy encoding was performed on the discrete features</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kstfelt 5">
            <a:extLst>
              <a:ext uri="{FF2B5EF4-FFF2-40B4-BE49-F238E27FC236}">
                <a16:creationId xmlns:a16="http://schemas.microsoft.com/office/drawing/2014/main" id="{6FCAF691-0A94-AE18-96D6-A718E0372393}"/>
              </a:ext>
            </a:extLst>
          </p:cNvPr>
          <p:cNvSpPr txBox="1"/>
          <p:nvPr/>
        </p:nvSpPr>
        <p:spPr>
          <a:xfrm>
            <a:off x="475126" y="5144924"/>
            <a:ext cx="10515600" cy="1477328"/>
          </a:xfrm>
          <a:prstGeom prst="rect">
            <a:avLst/>
          </a:prstGeom>
          <a:noFill/>
        </p:spPr>
        <p:txBody>
          <a:bodyPr wrap="square" rtlCol="0">
            <a:spAutoFit/>
          </a:bodyPr>
          <a:lstStyle/>
          <a:p>
            <a:r>
              <a:rPr lang="en-US" dirty="0" err="1"/>
              <a:t>Github</a:t>
            </a:r>
            <a:r>
              <a:rPr lang="en-US" dirty="0"/>
              <a:t> URL:</a:t>
            </a:r>
            <a:endParaRPr lang="en-US" dirty="0">
              <a:hlinkClick r:id="rId3"/>
            </a:endParaRPr>
          </a:p>
          <a:p>
            <a:endParaRPr lang="en-US" dirty="0">
              <a:hlinkClick r:id="rId3"/>
            </a:endParaRPr>
          </a:p>
          <a:p>
            <a:r>
              <a:rPr lang="en-US" dirty="0">
                <a:hlinkClick r:id="rId4"/>
              </a:rPr>
              <a:t>https://github.com/SebastianGlavind/IBM-DataScienceProfessionalCertificate/blob/main/AppliedDataScienceCapstone/EDA%20with%20Pandas%20and%20Matplotlib.ipynb</a:t>
            </a:r>
            <a:r>
              <a:rPr lang="en-US" dirty="0"/>
              <a:t> </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1084824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Loading the data into a IBM DB2 database, which enabled that a set of queries could be performed on the database with SQL using the Python integration.</a:t>
            </a:r>
          </a:p>
          <a:p>
            <a:pPr>
              <a:lnSpc>
                <a:spcPct val="100000"/>
              </a:lnSpc>
              <a:spcBef>
                <a:spcPts val="1400"/>
              </a:spcBef>
            </a:pPr>
            <a:r>
              <a:rPr lang="en-US" sz="2200" dirty="0">
                <a:solidFill>
                  <a:schemeClr val="accent3">
                    <a:lumMod val="25000"/>
                  </a:schemeClr>
                </a:solidFill>
                <a:latin typeface="Abadi"/>
              </a:rPr>
              <a:t>The following queries were made to gain insights about the launches</a:t>
            </a:r>
          </a:p>
          <a:p>
            <a:pPr lvl="1">
              <a:lnSpc>
                <a:spcPct val="100000"/>
              </a:lnSpc>
              <a:spcBef>
                <a:spcPts val="1400"/>
              </a:spcBef>
            </a:pPr>
            <a:r>
              <a:rPr lang="en-US" sz="1800" dirty="0">
                <a:solidFill>
                  <a:schemeClr val="bg2">
                    <a:lumMod val="50000"/>
                  </a:schemeClr>
                </a:solidFill>
                <a:latin typeface="Abadi"/>
              </a:rPr>
              <a:t>Unique launch sites </a:t>
            </a:r>
          </a:p>
          <a:p>
            <a:pPr lvl="1">
              <a:lnSpc>
                <a:spcPct val="100000"/>
              </a:lnSpc>
              <a:spcBef>
                <a:spcPts val="0"/>
              </a:spcBef>
            </a:pPr>
            <a:r>
              <a:rPr lang="en-US" sz="1800" dirty="0">
                <a:solidFill>
                  <a:schemeClr val="bg2">
                    <a:lumMod val="50000"/>
                  </a:schemeClr>
                </a:solidFill>
                <a:latin typeface="Abadi"/>
              </a:rPr>
              <a:t>Information regarding specific launch sites, booster versions and their payload</a:t>
            </a:r>
          </a:p>
          <a:p>
            <a:pPr lvl="1">
              <a:lnSpc>
                <a:spcPct val="100000"/>
              </a:lnSpc>
              <a:spcBef>
                <a:spcPts val="0"/>
              </a:spcBef>
            </a:pPr>
            <a:r>
              <a:rPr lang="en-US" sz="1800" dirty="0">
                <a:solidFill>
                  <a:schemeClr val="bg2">
                    <a:lumMod val="50000"/>
                  </a:schemeClr>
                </a:solidFill>
                <a:latin typeface="Abadi"/>
              </a:rPr>
              <a:t>Information regarding average payload mass caried by specific booster types</a:t>
            </a:r>
          </a:p>
          <a:p>
            <a:pPr lvl="1">
              <a:lnSpc>
                <a:spcPct val="100000"/>
              </a:lnSpc>
              <a:spcBef>
                <a:spcPts val="0"/>
              </a:spcBef>
            </a:pPr>
            <a:r>
              <a:rPr lang="en-US" sz="1800" dirty="0">
                <a:solidFill>
                  <a:schemeClr val="bg2">
                    <a:lumMod val="50000"/>
                  </a:schemeClr>
                </a:solidFill>
                <a:latin typeface="Abadi"/>
              </a:rPr>
              <a:t>Information on successful/failed missions (amount, dates, booster vision given pay load mass range) </a:t>
            </a:r>
          </a:p>
          <a:p>
            <a:pPr lvl="1">
              <a:lnSpc>
                <a:spcPct val="100000"/>
              </a:lnSpc>
              <a:spcBef>
                <a:spcPts val="0"/>
              </a:spcBef>
            </a:pPr>
            <a:r>
              <a:rPr lang="en-US" sz="1800" dirty="0">
                <a:solidFill>
                  <a:schemeClr val="bg2">
                    <a:lumMod val="50000"/>
                  </a:schemeClr>
                </a:solidFill>
                <a:latin typeface="Abadi"/>
              </a:rPr>
              <a:t>Booster versions that carried maximum payload</a:t>
            </a:r>
          </a:p>
          <a:p>
            <a:pPr lvl="1">
              <a:lnSpc>
                <a:spcPct val="100000"/>
              </a:lnSpc>
              <a:spcBef>
                <a:spcPts val="0"/>
              </a:spcBef>
            </a:pPr>
            <a:r>
              <a:rPr lang="en-US" sz="1800" dirty="0">
                <a:solidFill>
                  <a:schemeClr val="bg2">
                    <a:lumMod val="50000"/>
                  </a:schemeClr>
                </a:solidFill>
                <a:latin typeface="Abadi"/>
              </a:rPr>
              <a:t>Successful and failed missions within specific time frames</a:t>
            </a:r>
            <a:endParaRPr lang="en-US" sz="1800"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kstfelt 5">
            <a:extLst>
              <a:ext uri="{FF2B5EF4-FFF2-40B4-BE49-F238E27FC236}">
                <a16:creationId xmlns:a16="http://schemas.microsoft.com/office/drawing/2014/main" id="{490158A8-DDB0-A799-4534-6692D7CB0F19}"/>
              </a:ext>
            </a:extLst>
          </p:cNvPr>
          <p:cNvSpPr txBox="1"/>
          <p:nvPr/>
        </p:nvSpPr>
        <p:spPr>
          <a:xfrm>
            <a:off x="475126" y="5171817"/>
            <a:ext cx="10515600" cy="1200329"/>
          </a:xfrm>
          <a:prstGeom prst="rect">
            <a:avLst/>
          </a:prstGeom>
          <a:noFill/>
        </p:spPr>
        <p:txBody>
          <a:bodyPr wrap="square" rtlCol="0">
            <a:spAutoFit/>
          </a:bodyPr>
          <a:lstStyle/>
          <a:p>
            <a:r>
              <a:rPr lang="en-US" dirty="0" err="1"/>
              <a:t>Github</a:t>
            </a:r>
            <a:r>
              <a:rPr lang="en-US" dirty="0"/>
              <a:t> URL:</a:t>
            </a:r>
            <a:endParaRPr lang="en-US" dirty="0">
              <a:hlinkClick r:id="rId3"/>
            </a:endParaRPr>
          </a:p>
          <a:p>
            <a:endParaRPr lang="en-US" dirty="0">
              <a:hlinkClick r:id="rId3"/>
            </a:endParaRPr>
          </a:p>
          <a:p>
            <a:r>
              <a:rPr lang="en-US" dirty="0">
                <a:hlinkClick r:id="rId4"/>
              </a:rPr>
              <a:t>https://github.com/SebastianGlavind/IBM-DataScienceProfessionalCertificate/blob/main/AppliedDataScienceCapstone/EDA%20with%20SQL.ipynb</a:t>
            </a:r>
            <a:r>
              <a:rPr lang="en-US" dirty="0"/>
              <a:t> </a:t>
            </a: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3"/>
            <a:ext cx="10824882" cy="271487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launch sites were mapped to a </a:t>
            </a:r>
            <a:r>
              <a:rPr lang="en-US" sz="2200" dirty="0" err="1">
                <a:solidFill>
                  <a:schemeClr val="accent3">
                    <a:lumMod val="25000"/>
                  </a:schemeClr>
                </a:solidFill>
                <a:latin typeface="Abadi" panose="020B0604020104020204" pitchFamily="34" charset="0"/>
              </a:rPr>
              <a:t>folium.Map</a:t>
            </a:r>
            <a:r>
              <a:rPr lang="en-US" sz="2200" dirty="0">
                <a:solidFill>
                  <a:schemeClr val="accent3">
                    <a:lumMod val="25000"/>
                  </a:schemeClr>
                </a:solidFill>
                <a:latin typeface="Abadi" panose="020B0604020104020204" pitchFamily="34" charset="0"/>
              </a:rPr>
              <a:t> with </a:t>
            </a:r>
            <a:r>
              <a:rPr lang="en-US" sz="2200" dirty="0" err="1">
                <a:solidFill>
                  <a:schemeClr val="accent3">
                    <a:lumMod val="25000"/>
                  </a:schemeClr>
                </a:solidFill>
                <a:latin typeface="Abadi" panose="020B0604020104020204" pitchFamily="34" charset="0"/>
              </a:rPr>
              <a:t>folium.map.Marker’s</a:t>
            </a:r>
            <a:r>
              <a:rPr lang="en-US" sz="2200" dirty="0">
                <a:solidFill>
                  <a:schemeClr val="accent3">
                    <a:lumMod val="25000"/>
                  </a:schemeClr>
                </a:solidFill>
                <a:latin typeface="Abadi" panose="020B0604020104020204" pitchFamily="34" charset="0"/>
              </a:rPr>
              <a:t>, and the launches from each site were marked according to the class variable (success/failure) using marker clusters. Finally, the distances between a launch site to its proximities were calculated. </a:t>
            </a:r>
          </a:p>
          <a:p>
            <a:pPr>
              <a:lnSpc>
                <a:spcPct val="100000"/>
              </a:lnSpc>
              <a:spcBef>
                <a:spcPts val="1400"/>
              </a:spcBef>
            </a:pPr>
            <a:r>
              <a:rPr lang="en-US" sz="2200" dirty="0">
                <a:solidFill>
                  <a:schemeClr val="accent3">
                    <a:lumMod val="25000"/>
                  </a:schemeClr>
                </a:solidFill>
                <a:latin typeface="Abadi" panose="020B0604020104020204" pitchFamily="34" charset="0"/>
              </a:rPr>
              <a:t>These operations enabled that the launch site could be located, the success rate of each launch site could be judged qualitatively, and distances between each sites and its proximities could be evaluated to define distance-metrics for placing launch sites.</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Tekstfelt 5">
            <a:extLst>
              <a:ext uri="{FF2B5EF4-FFF2-40B4-BE49-F238E27FC236}">
                <a16:creationId xmlns:a16="http://schemas.microsoft.com/office/drawing/2014/main" id="{D73F0354-9E3E-A41C-B846-19520ADE92E4}"/>
              </a:ext>
            </a:extLst>
          </p:cNvPr>
          <p:cNvSpPr txBox="1"/>
          <p:nvPr/>
        </p:nvSpPr>
        <p:spPr>
          <a:xfrm>
            <a:off x="475125" y="5019419"/>
            <a:ext cx="10685933" cy="1477328"/>
          </a:xfrm>
          <a:prstGeom prst="rect">
            <a:avLst/>
          </a:prstGeom>
          <a:noFill/>
        </p:spPr>
        <p:txBody>
          <a:bodyPr wrap="square" rtlCol="0">
            <a:spAutoFit/>
          </a:bodyPr>
          <a:lstStyle/>
          <a:p>
            <a:r>
              <a:rPr lang="en-US" dirty="0" err="1"/>
              <a:t>Github</a:t>
            </a:r>
            <a:r>
              <a:rPr lang="en-US" dirty="0"/>
              <a:t> URL:</a:t>
            </a:r>
            <a:endParaRPr lang="en-US" dirty="0">
              <a:hlinkClick r:id="rId3"/>
            </a:endParaRPr>
          </a:p>
          <a:p>
            <a:endParaRPr lang="en-US" dirty="0">
              <a:hlinkClick r:id="rId3"/>
            </a:endParaRPr>
          </a:p>
          <a:p>
            <a:r>
              <a:rPr lang="en-US" dirty="0">
                <a:hlinkClick r:id="rId4"/>
              </a:rPr>
              <a:t>https://github.com/SebastianGlavind/IBM-DataScienceProfessionalCertificate/blob/main/AppliedDataScienceCapstone/Interactive%20Visual%20Analytics%20with%20Folium%20lab.ipynb</a:t>
            </a:r>
            <a:r>
              <a:rPr lang="en-US" dirty="0"/>
              <a:t>  </a:t>
            </a: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3346197"/>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 dashboard with a pie chart and a scatter plot were created;</a:t>
            </a:r>
          </a:p>
          <a:p>
            <a:pPr lvl="1">
              <a:lnSpc>
                <a:spcPct val="100000"/>
              </a:lnSpc>
              <a:spcBef>
                <a:spcPts val="1400"/>
              </a:spcBef>
            </a:pPr>
            <a:r>
              <a:rPr lang="en-US" sz="1800" dirty="0">
                <a:solidFill>
                  <a:schemeClr val="bg2">
                    <a:lumMod val="50000"/>
                  </a:schemeClr>
                </a:solidFill>
                <a:latin typeface="Abadi" panose="020B0604020104020204" pitchFamily="34" charset="0"/>
              </a:rPr>
              <a:t>The pie chart can show: (</a:t>
            </a:r>
            <a:r>
              <a:rPr lang="en-US" sz="1800" dirty="0" err="1">
                <a:solidFill>
                  <a:schemeClr val="bg2">
                    <a:lumMod val="50000"/>
                  </a:schemeClr>
                </a:solidFill>
                <a:latin typeface="Abadi" panose="020B0604020104020204" pitchFamily="34" charset="0"/>
              </a:rPr>
              <a:t>i</a:t>
            </a:r>
            <a:r>
              <a:rPr lang="en-US" sz="1800" dirty="0">
                <a:solidFill>
                  <a:schemeClr val="bg2">
                    <a:lumMod val="50000"/>
                  </a:schemeClr>
                </a:solidFill>
                <a:latin typeface="Abadi" panose="020B0604020104020204" pitchFamily="34" charset="0"/>
              </a:rPr>
              <a:t>) the distribution of success landing across all launch sites (ALL SITES entry); and (ii) individual launch site success rates (specific launch site entry).</a:t>
            </a:r>
          </a:p>
          <a:p>
            <a:pPr lvl="1">
              <a:lnSpc>
                <a:spcPct val="100000"/>
              </a:lnSpc>
              <a:spcBef>
                <a:spcPts val="1400"/>
              </a:spcBef>
            </a:pPr>
            <a:r>
              <a:rPr lang="en-US" sz="1800" dirty="0">
                <a:solidFill>
                  <a:schemeClr val="bg2">
                    <a:lumMod val="50000"/>
                  </a:schemeClr>
                </a:solidFill>
                <a:latin typeface="Abadi" panose="020B0604020104020204" pitchFamily="34" charset="0"/>
              </a:rPr>
              <a:t>The scatter plot shows the correlation between pay load and successful landings. Again, considering either ALL SITES or a specific site.</a:t>
            </a:r>
          </a:p>
          <a:p>
            <a:pPr>
              <a:lnSpc>
                <a:spcPct val="100000"/>
              </a:lnSpc>
              <a:spcBef>
                <a:spcPts val="1400"/>
              </a:spcBef>
            </a:pPr>
            <a:r>
              <a:rPr lang="en-US" sz="2200" dirty="0">
                <a:solidFill>
                  <a:schemeClr val="accent3">
                    <a:lumMod val="25000"/>
                  </a:schemeClr>
                </a:solidFill>
                <a:latin typeface="Abadi" panose="020B0604020104020204" pitchFamily="34" charset="0"/>
              </a:rPr>
              <a:t>Thus, the pie chart shows the launch sites success rates, and the scatter plot shows how successes varies across launch sites, payloads and booster versions.  </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Tekstfelt 5">
            <a:extLst>
              <a:ext uri="{FF2B5EF4-FFF2-40B4-BE49-F238E27FC236}">
                <a16:creationId xmlns:a16="http://schemas.microsoft.com/office/drawing/2014/main" id="{C8BB5A95-E74B-F0AB-A3D2-E02E9B586E37}"/>
              </a:ext>
            </a:extLst>
          </p:cNvPr>
          <p:cNvSpPr txBox="1"/>
          <p:nvPr/>
        </p:nvSpPr>
        <p:spPr>
          <a:xfrm>
            <a:off x="475125" y="5171822"/>
            <a:ext cx="10685933" cy="1200329"/>
          </a:xfrm>
          <a:prstGeom prst="rect">
            <a:avLst/>
          </a:prstGeom>
          <a:noFill/>
        </p:spPr>
        <p:txBody>
          <a:bodyPr wrap="square" rtlCol="0">
            <a:spAutoFit/>
          </a:bodyPr>
          <a:lstStyle/>
          <a:p>
            <a:r>
              <a:rPr lang="en-US" dirty="0" err="1"/>
              <a:t>Github</a:t>
            </a:r>
            <a:r>
              <a:rPr lang="en-US" dirty="0"/>
              <a:t> URL:</a:t>
            </a:r>
            <a:endParaRPr lang="en-US" dirty="0">
              <a:hlinkClick r:id="rId3"/>
            </a:endParaRPr>
          </a:p>
          <a:p>
            <a:endParaRPr lang="en-US" dirty="0">
              <a:hlinkClick r:id="rId3"/>
            </a:endParaRPr>
          </a:p>
          <a:p>
            <a:r>
              <a:rPr lang="en-US" dirty="0">
                <a:hlinkClick r:id="rId4"/>
              </a:rPr>
              <a:t>https://github.com/SebastianGlavind/IBM-DataScienceProfessionalCertificate/blob/main/AppliedDataScienceCapstone/spacex_dash_app.py</a:t>
            </a:r>
            <a:r>
              <a:rPr lang="en-US" dirty="0"/>
              <a:t> </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9" name="Rektangel 8">
            <a:extLst>
              <a:ext uri="{FF2B5EF4-FFF2-40B4-BE49-F238E27FC236}">
                <a16:creationId xmlns:a16="http://schemas.microsoft.com/office/drawing/2014/main" id="{D55BAD97-85A5-45D0-8D8A-C651D250682E}"/>
              </a:ext>
            </a:extLst>
          </p:cNvPr>
          <p:cNvSpPr/>
          <p:nvPr/>
        </p:nvSpPr>
        <p:spPr>
          <a:xfrm>
            <a:off x="3437965" y="1479176"/>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kstfelt 9">
            <a:extLst>
              <a:ext uri="{FF2B5EF4-FFF2-40B4-BE49-F238E27FC236}">
                <a16:creationId xmlns:a16="http://schemas.microsoft.com/office/drawing/2014/main" id="{41ECBB8E-3F96-09F6-8C2E-65AAA4A935B5}"/>
              </a:ext>
            </a:extLst>
          </p:cNvPr>
          <p:cNvSpPr txBox="1"/>
          <p:nvPr/>
        </p:nvSpPr>
        <p:spPr>
          <a:xfrm>
            <a:off x="3460374" y="1501542"/>
            <a:ext cx="1878106" cy="1200329"/>
          </a:xfrm>
          <a:prstGeom prst="rect">
            <a:avLst/>
          </a:prstGeom>
          <a:noFill/>
        </p:spPr>
        <p:txBody>
          <a:bodyPr wrap="square" rtlCol="0">
            <a:spAutoFit/>
          </a:bodyPr>
          <a:lstStyle/>
          <a:p>
            <a:pPr algn="ctr"/>
            <a:r>
              <a:rPr lang="en-US" b="1" i="0" dirty="0">
                <a:solidFill>
                  <a:schemeClr val="bg1"/>
                </a:solidFill>
                <a:effectLst/>
                <a:latin typeface="Abadi" panose="020B0604020104020204" pitchFamily="34" charset="0"/>
              </a:rPr>
              <a:t>Define input/feature data X and output data Y</a:t>
            </a:r>
          </a:p>
        </p:txBody>
      </p:sp>
      <p:cxnSp>
        <p:nvCxnSpPr>
          <p:cNvPr id="11" name="Lige pilforbindelse 10">
            <a:extLst>
              <a:ext uri="{FF2B5EF4-FFF2-40B4-BE49-F238E27FC236}">
                <a16:creationId xmlns:a16="http://schemas.microsoft.com/office/drawing/2014/main" id="{850C0800-A21A-BF60-13C9-99F844826059}"/>
              </a:ext>
            </a:extLst>
          </p:cNvPr>
          <p:cNvCxnSpPr/>
          <p:nvPr/>
        </p:nvCxnSpPr>
        <p:spPr>
          <a:xfrm>
            <a:off x="5620871" y="2104464"/>
            <a:ext cx="82475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2" name="Rektangel 11">
            <a:extLst>
              <a:ext uri="{FF2B5EF4-FFF2-40B4-BE49-F238E27FC236}">
                <a16:creationId xmlns:a16="http://schemas.microsoft.com/office/drawing/2014/main" id="{858E4F71-63CC-6DE1-E062-B16C30D8A2E7}"/>
              </a:ext>
            </a:extLst>
          </p:cNvPr>
          <p:cNvSpPr/>
          <p:nvPr/>
        </p:nvSpPr>
        <p:spPr>
          <a:xfrm>
            <a:off x="6611471" y="1479176"/>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kstfelt 12">
            <a:extLst>
              <a:ext uri="{FF2B5EF4-FFF2-40B4-BE49-F238E27FC236}">
                <a16:creationId xmlns:a16="http://schemas.microsoft.com/office/drawing/2014/main" id="{7B78632A-9EAA-3A5B-A64C-AACB4D531968}"/>
              </a:ext>
            </a:extLst>
          </p:cNvPr>
          <p:cNvSpPr txBox="1"/>
          <p:nvPr/>
        </p:nvSpPr>
        <p:spPr>
          <a:xfrm>
            <a:off x="6633883" y="1600157"/>
            <a:ext cx="1873628" cy="923330"/>
          </a:xfrm>
          <a:prstGeom prst="rect">
            <a:avLst/>
          </a:prstGeom>
          <a:noFill/>
        </p:spPr>
        <p:txBody>
          <a:bodyPr wrap="square" rtlCol="0">
            <a:spAutoFit/>
          </a:bodyPr>
          <a:lstStyle/>
          <a:p>
            <a:pPr algn="ctr"/>
            <a:r>
              <a:rPr lang="en-US" b="1" i="0" dirty="0">
                <a:solidFill>
                  <a:schemeClr val="bg1"/>
                </a:solidFill>
                <a:effectLst/>
                <a:latin typeface="Abadi" panose="020B0604020104020204" pitchFamily="34" charset="0"/>
              </a:rPr>
              <a:t>Standardize features (</a:t>
            </a:r>
            <a:r>
              <a:rPr lang="en-US" b="1" i="0" dirty="0" err="1">
                <a:solidFill>
                  <a:schemeClr val="bg1"/>
                </a:solidFill>
                <a:effectLst/>
                <a:latin typeface="Abadi" panose="020B0604020104020204" pitchFamily="34" charset="0"/>
              </a:rPr>
              <a:t>StandardScaler</a:t>
            </a:r>
            <a:r>
              <a:rPr lang="en-US" b="1" i="0" dirty="0">
                <a:solidFill>
                  <a:schemeClr val="bg1"/>
                </a:solidFill>
                <a:effectLst/>
                <a:latin typeface="Abadi" panose="020B0604020104020204" pitchFamily="34" charset="0"/>
              </a:rPr>
              <a:t>) </a:t>
            </a:r>
          </a:p>
        </p:txBody>
      </p:sp>
      <p:sp>
        <p:nvSpPr>
          <p:cNvPr id="14" name="Rektangel 13">
            <a:extLst>
              <a:ext uri="{FF2B5EF4-FFF2-40B4-BE49-F238E27FC236}">
                <a16:creationId xmlns:a16="http://schemas.microsoft.com/office/drawing/2014/main" id="{D9316FCF-1DAA-79DE-49E8-23EC9DFF100E}"/>
              </a:ext>
            </a:extLst>
          </p:cNvPr>
          <p:cNvSpPr/>
          <p:nvPr/>
        </p:nvSpPr>
        <p:spPr>
          <a:xfrm>
            <a:off x="407890" y="1483617"/>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Lige pilforbindelse 14">
            <a:extLst>
              <a:ext uri="{FF2B5EF4-FFF2-40B4-BE49-F238E27FC236}">
                <a16:creationId xmlns:a16="http://schemas.microsoft.com/office/drawing/2014/main" id="{35C30DDB-0849-516D-F74E-9CB86DB7ABCC}"/>
              </a:ext>
            </a:extLst>
          </p:cNvPr>
          <p:cNvCxnSpPr/>
          <p:nvPr/>
        </p:nvCxnSpPr>
        <p:spPr>
          <a:xfrm>
            <a:off x="2451843" y="2108905"/>
            <a:ext cx="82475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Tekstfelt 15">
            <a:extLst>
              <a:ext uri="{FF2B5EF4-FFF2-40B4-BE49-F238E27FC236}">
                <a16:creationId xmlns:a16="http://schemas.microsoft.com/office/drawing/2014/main" id="{9E000ECA-74B1-2425-088B-869FED151765}"/>
              </a:ext>
            </a:extLst>
          </p:cNvPr>
          <p:cNvSpPr txBox="1"/>
          <p:nvPr/>
        </p:nvSpPr>
        <p:spPr>
          <a:xfrm>
            <a:off x="407890" y="1651686"/>
            <a:ext cx="1900518" cy="923330"/>
          </a:xfrm>
          <a:prstGeom prst="rect">
            <a:avLst/>
          </a:prstGeom>
          <a:noFill/>
        </p:spPr>
        <p:txBody>
          <a:bodyPr wrap="square" rtlCol="0">
            <a:spAutoFit/>
          </a:bodyPr>
          <a:lstStyle/>
          <a:p>
            <a:pPr algn="ctr"/>
            <a:r>
              <a:rPr lang="en-US" b="1" dirty="0">
                <a:solidFill>
                  <a:schemeClr val="bg1"/>
                </a:solidFill>
                <a:latin typeface="Abadi" panose="020B0604020104020204" pitchFamily="34" charset="0"/>
              </a:rPr>
              <a:t>Load data in </a:t>
            </a:r>
            <a:r>
              <a:rPr lang="en-US" b="1" i="0" dirty="0">
                <a:solidFill>
                  <a:schemeClr val="bg1"/>
                </a:solidFill>
                <a:effectLst/>
                <a:latin typeface="Abadi" panose="020B0604020104020204" pitchFamily="34" charset="0"/>
              </a:rPr>
              <a:t>pandas data frame</a:t>
            </a:r>
          </a:p>
        </p:txBody>
      </p:sp>
      <p:sp>
        <p:nvSpPr>
          <p:cNvPr id="17" name="Tekstfelt 16">
            <a:extLst>
              <a:ext uri="{FF2B5EF4-FFF2-40B4-BE49-F238E27FC236}">
                <a16:creationId xmlns:a16="http://schemas.microsoft.com/office/drawing/2014/main" id="{3790CE48-0301-9958-0FCB-5AA6230ADD0F}"/>
              </a:ext>
            </a:extLst>
          </p:cNvPr>
          <p:cNvSpPr txBox="1"/>
          <p:nvPr/>
        </p:nvSpPr>
        <p:spPr>
          <a:xfrm>
            <a:off x="475125" y="5109070"/>
            <a:ext cx="10685933" cy="1477328"/>
          </a:xfrm>
          <a:prstGeom prst="rect">
            <a:avLst/>
          </a:prstGeom>
          <a:noFill/>
        </p:spPr>
        <p:txBody>
          <a:bodyPr wrap="square" rtlCol="0">
            <a:spAutoFit/>
          </a:bodyPr>
          <a:lstStyle/>
          <a:p>
            <a:r>
              <a:rPr lang="en-US" dirty="0" err="1"/>
              <a:t>Github</a:t>
            </a:r>
            <a:r>
              <a:rPr lang="en-US" dirty="0"/>
              <a:t> URL:</a:t>
            </a:r>
            <a:endParaRPr lang="en-US" dirty="0">
              <a:hlinkClick r:id="rId3"/>
            </a:endParaRPr>
          </a:p>
          <a:p>
            <a:endParaRPr lang="en-US" dirty="0">
              <a:hlinkClick r:id="rId3"/>
            </a:endParaRPr>
          </a:p>
          <a:p>
            <a:r>
              <a:rPr lang="en-US" dirty="0">
                <a:hlinkClick r:id="rId4"/>
              </a:rPr>
              <a:t>https://github.com/SebastianGlavind/IBM-DataScienceProfessionalCertificate/blob/main/AppliedDataScienceCapstone/Machine%20Learning%20Prediction.ipynb</a:t>
            </a:r>
            <a:r>
              <a:rPr lang="en-US" dirty="0"/>
              <a:t> </a:t>
            </a:r>
          </a:p>
        </p:txBody>
      </p:sp>
      <p:cxnSp>
        <p:nvCxnSpPr>
          <p:cNvPr id="18" name="Lige pilforbindelse 17">
            <a:extLst>
              <a:ext uri="{FF2B5EF4-FFF2-40B4-BE49-F238E27FC236}">
                <a16:creationId xmlns:a16="http://schemas.microsoft.com/office/drawing/2014/main" id="{044C9753-E868-E59F-3F7C-3A509ECD6EB4}"/>
              </a:ext>
            </a:extLst>
          </p:cNvPr>
          <p:cNvCxnSpPr>
            <a:cxnSpLocks/>
          </p:cNvCxnSpPr>
          <p:nvPr/>
        </p:nvCxnSpPr>
        <p:spPr>
          <a:xfrm>
            <a:off x="8789899" y="2068603"/>
            <a:ext cx="82475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9" name="Rektangel 18">
            <a:extLst>
              <a:ext uri="{FF2B5EF4-FFF2-40B4-BE49-F238E27FC236}">
                <a16:creationId xmlns:a16="http://schemas.microsoft.com/office/drawing/2014/main" id="{84D7C3A7-1E97-5884-44CE-22BF95404196}"/>
              </a:ext>
            </a:extLst>
          </p:cNvPr>
          <p:cNvSpPr/>
          <p:nvPr/>
        </p:nvSpPr>
        <p:spPr>
          <a:xfrm>
            <a:off x="9780499" y="1443315"/>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kstfelt 19">
            <a:extLst>
              <a:ext uri="{FF2B5EF4-FFF2-40B4-BE49-F238E27FC236}">
                <a16:creationId xmlns:a16="http://schemas.microsoft.com/office/drawing/2014/main" id="{377CDB21-CBEF-3EBF-17B6-6D09C5026598}"/>
              </a:ext>
            </a:extLst>
          </p:cNvPr>
          <p:cNvSpPr txBox="1"/>
          <p:nvPr/>
        </p:nvSpPr>
        <p:spPr>
          <a:xfrm>
            <a:off x="9784977" y="1483609"/>
            <a:ext cx="1896040" cy="1200329"/>
          </a:xfrm>
          <a:prstGeom prst="rect">
            <a:avLst/>
          </a:prstGeom>
          <a:noFill/>
        </p:spPr>
        <p:txBody>
          <a:bodyPr wrap="square" rtlCol="0">
            <a:spAutoFit/>
          </a:bodyPr>
          <a:lstStyle/>
          <a:p>
            <a:pPr algn="ctr"/>
            <a:r>
              <a:rPr lang="en-US" b="1" i="0" dirty="0">
                <a:solidFill>
                  <a:schemeClr val="bg1"/>
                </a:solidFill>
                <a:effectLst/>
                <a:latin typeface="Abadi" panose="020B0604020104020204" pitchFamily="34" charset="0"/>
              </a:rPr>
              <a:t>Split the data into a training and a test set</a:t>
            </a:r>
          </a:p>
          <a:p>
            <a:pPr algn="ctr"/>
            <a:r>
              <a:rPr lang="en-US" b="1" dirty="0">
                <a:solidFill>
                  <a:schemeClr val="bg1"/>
                </a:solidFill>
                <a:latin typeface="Abadi" panose="020B0604020104020204" pitchFamily="34" charset="0"/>
              </a:rPr>
              <a:t>(</a:t>
            </a:r>
            <a:r>
              <a:rPr lang="en-US" b="1" dirty="0" err="1">
                <a:solidFill>
                  <a:schemeClr val="bg1"/>
                </a:solidFill>
                <a:latin typeface="Abadi" panose="020B0604020104020204" pitchFamily="34" charset="0"/>
              </a:rPr>
              <a:t>train_test_split</a:t>
            </a:r>
            <a:r>
              <a:rPr lang="en-US" b="1" dirty="0">
                <a:solidFill>
                  <a:schemeClr val="bg1"/>
                </a:solidFill>
                <a:latin typeface="Abadi" panose="020B0604020104020204" pitchFamily="34" charset="0"/>
              </a:rPr>
              <a:t>)</a:t>
            </a:r>
            <a:endParaRPr lang="en-US" b="1" i="0" dirty="0">
              <a:solidFill>
                <a:schemeClr val="bg1"/>
              </a:solidFill>
              <a:effectLst/>
              <a:latin typeface="Abadi" panose="020B0604020104020204" pitchFamily="34" charset="0"/>
            </a:endParaRPr>
          </a:p>
        </p:txBody>
      </p:sp>
      <p:cxnSp>
        <p:nvCxnSpPr>
          <p:cNvPr id="21" name="Lige pilforbindelse 20">
            <a:extLst>
              <a:ext uri="{FF2B5EF4-FFF2-40B4-BE49-F238E27FC236}">
                <a16:creationId xmlns:a16="http://schemas.microsoft.com/office/drawing/2014/main" id="{5BBC7E7E-D2F0-1B2B-9324-82006AEA209E}"/>
              </a:ext>
            </a:extLst>
          </p:cNvPr>
          <p:cNvCxnSpPr>
            <a:cxnSpLocks/>
          </p:cNvCxnSpPr>
          <p:nvPr/>
        </p:nvCxnSpPr>
        <p:spPr>
          <a:xfrm>
            <a:off x="10748681" y="2875425"/>
            <a:ext cx="0" cy="54909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2" name="Rektangel 21">
            <a:extLst>
              <a:ext uri="{FF2B5EF4-FFF2-40B4-BE49-F238E27FC236}">
                <a16:creationId xmlns:a16="http://schemas.microsoft.com/office/drawing/2014/main" id="{034E36DD-0868-0414-B57A-4155549D6FB9}"/>
              </a:ext>
            </a:extLst>
          </p:cNvPr>
          <p:cNvSpPr/>
          <p:nvPr/>
        </p:nvSpPr>
        <p:spPr>
          <a:xfrm>
            <a:off x="9780499" y="3550022"/>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kstfelt 22">
            <a:extLst>
              <a:ext uri="{FF2B5EF4-FFF2-40B4-BE49-F238E27FC236}">
                <a16:creationId xmlns:a16="http://schemas.microsoft.com/office/drawing/2014/main" id="{0A8E849D-BC35-3755-E09C-BF94927407E7}"/>
              </a:ext>
            </a:extLst>
          </p:cNvPr>
          <p:cNvSpPr txBox="1"/>
          <p:nvPr/>
        </p:nvSpPr>
        <p:spPr>
          <a:xfrm>
            <a:off x="9784977" y="3724786"/>
            <a:ext cx="1896040" cy="923330"/>
          </a:xfrm>
          <a:prstGeom prst="rect">
            <a:avLst/>
          </a:prstGeom>
          <a:noFill/>
        </p:spPr>
        <p:txBody>
          <a:bodyPr wrap="square" rtlCol="0">
            <a:spAutoFit/>
          </a:bodyPr>
          <a:lstStyle/>
          <a:p>
            <a:pPr algn="ctr"/>
            <a:r>
              <a:rPr lang="en-US" b="1" dirty="0">
                <a:solidFill>
                  <a:schemeClr val="bg1"/>
                </a:solidFill>
                <a:latin typeface="Abadi" panose="020B0604020104020204" pitchFamily="34" charset="0"/>
              </a:rPr>
              <a:t>Fit classifiers on training set</a:t>
            </a:r>
            <a:endParaRPr lang="en-US" b="1" i="0" dirty="0">
              <a:solidFill>
                <a:schemeClr val="bg1"/>
              </a:solidFill>
              <a:effectLst/>
              <a:latin typeface="Abadi" panose="020B0604020104020204" pitchFamily="34" charset="0"/>
            </a:endParaRPr>
          </a:p>
          <a:p>
            <a:pPr algn="ctr"/>
            <a:r>
              <a:rPr lang="en-US" b="1" dirty="0">
                <a:solidFill>
                  <a:schemeClr val="bg1"/>
                </a:solidFill>
                <a:latin typeface="Abadi" panose="020B0604020104020204" pitchFamily="34" charset="0"/>
              </a:rPr>
              <a:t>(</a:t>
            </a:r>
            <a:r>
              <a:rPr lang="en-US" b="1" dirty="0" err="1">
                <a:solidFill>
                  <a:schemeClr val="bg1"/>
                </a:solidFill>
                <a:latin typeface="Abadi" panose="020B0604020104020204" pitchFamily="34" charset="0"/>
              </a:rPr>
              <a:t>GridSearchCV</a:t>
            </a:r>
            <a:r>
              <a:rPr lang="en-US" b="1" dirty="0">
                <a:solidFill>
                  <a:schemeClr val="bg1"/>
                </a:solidFill>
                <a:latin typeface="Abadi" panose="020B0604020104020204" pitchFamily="34" charset="0"/>
              </a:rPr>
              <a:t>)</a:t>
            </a:r>
            <a:endParaRPr lang="en-US" b="1" i="0" dirty="0">
              <a:solidFill>
                <a:schemeClr val="bg1"/>
              </a:solidFill>
              <a:effectLst/>
              <a:latin typeface="Abadi" panose="020B0604020104020204" pitchFamily="34" charset="0"/>
            </a:endParaRPr>
          </a:p>
        </p:txBody>
      </p:sp>
      <p:sp>
        <p:nvSpPr>
          <p:cNvPr id="25" name="Rektangel 24">
            <a:extLst>
              <a:ext uri="{FF2B5EF4-FFF2-40B4-BE49-F238E27FC236}">
                <a16:creationId xmlns:a16="http://schemas.microsoft.com/office/drawing/2014/main" id="{B9D8C720-00CE-09FF-21D9-EF071EBA13BB}"/>
              </a:ext>
            </a:extLst>
          </p:cNvPr>
          <p:cNvSpPr/>
          <p:nvPr/>
        </p:nvSpPr>
        <p:spPr>
          <a:xfrm>
            <a:off x="6606993" y="3553693"/>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kstfelt 25">
            <a:extLst>
              <a:ext uri="{FF2B5EF4-FFF2-40B4-BE49-F238E27FC236}">
                <a16:creationId xmlns:a16="http://schemas.microsoft.com/office/drawing/2014/main" id="{F8AC33C3-186E-A630-58C9-EEBA6314D0A1}"/>
              </a:ext>
            </a:extLst>
          </p:cNvPr>
          <p:cNvSpPr txBox="1"/>
          <p:nvPr/>
        </p:nvSpPr>
        <p:spPr>
          <a:xfrm>
            <a:off x="6611471" y="3602951"/>
            <a:ext cx="1896040" cy="1200329"/>
          </a:xfrm>
          <a:prstGeom prst="rect">
            <a:avLst/>
          </a:prstGeom>
          <a:noFill/>
        </p:spPr>
        <p:txBody>
          <a:bodyPr wrap="square" rtlCol="0">
            <a:spAutoFit/>
          </a:bodyPr>
          <a:lstStyle/>
          <a:p>
            <a:pPr algn="ctr"/>
            <a:r>
              <a:rPr lang="en-US" b="1" dirty="0">
                <a:solidFill>
                  <a:schemeClr val="bg1"/>
                </a:solidFill>
                <a:latin typeface="Abadi" panose="020B0604020104020204" pitchFamily="34" charset="0"/>
              </a:rPr>
              <a:t>Score classifiers on test set</a:t>
            </a:r>
            <a:endParaRPr lang="en-US" b="1" i="0" dirty="0">
              <a:solidFill>
                <a:schemeClr val="bg1"/>
              </a:solidFill>
              <a:effectLst/>
              <a:latin typeface="Abadi" panose="020B0604020104020204" pitchFamily="34" charset="0"/>
            </a:endParaRPr>
          </a:p>
          <a:p>
            <a:pPr algn="ctr"/>
            <a:r>
              <a:rPr lang="en-US" b="1" dirty="0">
                <a:solidFill>
                  <a:schemeClr val="bg1"/>
                </a:solidFill>
                <a:latin typeface="Abadi" panose="020B0604020104020204" pitchFamily="34" charset="0"/>
              </a:rPr>
              <a:t>(accuracy and confusion matrix)</a:t>
            </a:r>
            <a:endParaRPr lang="en-US" b="1" i="0" dirty="0">
              <a:solidFill>
                <a:schemeClr val="bg1"/>
              </a:solidFill>
              <a:effectLst/>
              <a:latin typeface="Abadi" panose="020B0604020104020204" pitchFamily="34" charset="0"/>
            </a:endParaRPr>
          </a:p>
        </p:txBody>
      </p:sp>
      <p:cxnSp>
        <p:nvCxnSpPr>
          <p:cNvPr id="28" name="Lige pilforbindelse 27">
            <a:extLst>
              <a:ext uri="{FF2B5EF4-FFF2-40B4-BE49-F238E27FC236}">
                <a16:creationId xmlns:a16="http://schemas.microsoft.com/office/drawing/2014/main" id="{5985A5BC-32B2-6B14-0BE0-8EAA12579E0B}"/>
              </a:ext>
            </a:extLst>
          </p:cNvPr>
          <p:cNvCxnSpPr>
            <a:cxnSpLocks/>
          </p:cNvCxnSpPr>
          <p:nvPr/>
        </p:nvCxnSpPr>
        <p:spPr>
          <a:xfrm flipH="1">
            <a:off x="8731626" y="4148418"/>
            <a:ext cx="829240"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30" name="Rektangel 29">
            <a:extLst>
              <a:ext uri="{FF2B5EF4-FFF2-40B4-BE49-F238E27FC236}">
                <a16:creationId xmlns:a16="http://schemas.microsoft.com/office/drawing/2014/main" id="{A93FB65A-D34B-9655-BC9F-A6C43FC46CCD}"/>
              </a:ext>
            </a:extLst>
          </p:cNvPr>
          <p:cNvSpPr/>
          <p:nvPr/>
        </p:nvSpPr>
        <p:spPr>
          <a:xfrm>
            <a:off x="3433487" y="3550022"/>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kstfelt 30">
            <a:extLst>
              <a:ext uri="{FF2B5EF4-FFF2-40B4-BE49-F238E27FC236}">
                <a16:creationId xmlns:a16="http://schemas.microsoft.com/office/drawing/2014/main" id="{2FAE7C3C-7527-A6BB-6FBD-B3035426D23B}"/>
              </a:ext>
            </a:extLst>
          </p:cNvPr>
          <p:cNvSpPr txBox="1"/>
          <p:nvPr/>
        </p:nvSpPr>
        <p:spPr>
          <a:xfrm>
            <a:off x="3437965" y="3581350"/>
            <a:ext cx="1896040" cy="1200329"/>
          </a:xfrm>
          <a:prstGeom prst="rect">
            <a:avLst/>
          </a:prstGeom>
          <a:noFill/>
        </p:spPr>
        <p:txBody>
          <a:bodyPr wrap="square" rtlCol="0">
            <a:spAutoFit/>
          </a:bodyPr>
          <a:lstStyle/>
          <a:p>
            <a:pPr algn="ctr"/>
            <a:r>
              <a:rPr lang="en-US" b="1" dirty="0">
                <a:solidFill>
                  <a:schemeClr val="bg1"/>
                </a:solidFill>
                <a:latin typeface="Abadi" panose="020B0604020104020204" pitchFamily="34" charset="0"/>
              </a:rPr>
              <a:t>Compare the classifier performances on test set</a:t>
            </a:r>
            <a:endParaRPr lang="en-US" b="1" i="0" dirty="0">
              <a:solidFill>
                <a:schemeClr val="bg1"/>
              </a:solidFill>
              <a:effectLst/>
              <a:latin typeface="Abadi" panose="020B0604020104020204" pitchFamily="34" charset="0"/>
            </a:endParaRPr>
          </a:p>
        </p:txBody>
      </p:sp>
      <p:cxnSp>
        <p:nvCxnSpPr>
          <p:cNvPr id="32" name="Lige pilforbindelse 31">
            <a:extLst>
              <a:ext uri="{FF2B5EF4-FFF2-40B4-BE49-F238E27FC236}">
                <a16:creationId xmlns:a16="http://schemas.microsoft.com/office/drawing/2014/main" id="{5B187842-0876-1D06-7F8A-E8BE77D3FAA4}"/>
              </a:ext>
            </a:extLst>
          </p:cNvPr>
          <p:cNvCxnSpPr>
            <a:cxnSpLocks/>
          </p:cNvCxnSpPr>
          <p:nvPr/>
        </p:nvCxnSpPr>
        <p:spPr>
          <a:xfrm flipH="1">
            <a:off x="5558120" y="4144747"/>
            <a:ext cx="829240"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33" name="Højre klammeparentes 32">
            <a:extLst>
              <a:ext uri="{FF2B5EF4-FFF2-40B4-BE49-F238E27FC236}">
                <a16:creationId xmlns:a16="http://schemas.microsoft.com/office/drawing/2014/main" id="{F63D6487-2FF3-9685-388E-E26F19BCD1D8}"/>
              </a:ext>
            </a:extLst>
          </p:cNvPr>
          <p:cNvSpPr/>
          <p:nvPr/>
        </p:nvSpPr>
        <p:spPr>
          <a:xfrm>
            <a:off x="2590800" y="3307978"/>
            <a:ext cx="528917" cy="163157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4" name="Tekstfelt 33">
            <a:extLst>
              <a:ext uri="{FF2B5EF4-FFF2-40B4-BE49-F238E27FC236}">
                <a16:creationId xmlns:a16="http://schemas.microsoft.com/office/drawing/2014/main" id="{6DE05707-99E2-102E-A8FB-2EAA0665DC7D}"/>
              </a:ext>
            </a:extLst>
          </p:cNvPr>
          <p:cNvSpPr txBox="1"/>
          <p:nvPr/>
        </p:nvSpPr>
        <p:spPr>
          <a:xfrm>
            <a:off x="340659" y="3442449"/>
            <a:ext cx="2366682" cy="1323439"/>
          </a:xfrm>
          <a:prstGeom prst="rect">
            <a:avLst/>
          </a:prstGeom>
          <a:noFill/>
        </p:spPr>
        <p:txBody>
          <a:bodyPr wrap="square" rtlCol="0">
            <a:spAutoFit/>
          </a:bodyPr>
          <a:lstStyle/>
          <a:p>
            <a:r>
              <a:rPr lang="en-US" sz="1600" b="1" dirty="0">
                <a:solidFill>
                  <a:schemeClr val="bg2">
                    <a:lumMod val="50000"/>
                  </a:schemeClr>
                </a:solidFill>
              </a:rPr>
              <a:t>Considered classifiers:</a:t>
            </a:r>
          </a:p>
          <a:p>
            <a:r>
              <a:rPr lang="en-US" sz="1600" b="1" dirty="0">
                <a:solidFill>
                  <a:schemeClr val="bg2">
                    <a:lumMod val="50000"/>
                  </a:schemeClr>
                </a:solidFill>
              </a:rPr>
              <a:t>- </a:t>
            </a:r>
            <a:r>
              <a:rPr lang="en-US" sz="1600" dirty="0">
                <a:solidFill>
                  <a:schemeClr val="bg2">
                    <a:lumMod val="50000"/>
                  </a:schemeClr>
                </a:solidFill>
              </a:rPr>
              <a:t>Logistic regression</a:t>
            </a:r>
          </a:p>
          <a:p>
            <a:r>
              <a:rPr lang="en-US" sz="1600" dirty="0">
                <a:solidFill>
                  <a:schemeClr val="bg2">
                    <a:lumMod val="50000"/>
                  </a:schemeClr>
                </a:solidFill>
              </a:rPr>
              <a:t>- Support vector machine</a:t>
            </a:r>
          </a:p>
          <a:p>
            <a:r>
              <a:rPr lang="en-US" sz="1600" dirty="0">
                <a:solidFill>
                  <a:schemeClr val="bg2">
                    <a:lumMod val="50000"/>
                  </a:schemeClr>
                </a:solidFill>
              </a:rPr>
              <a:t>- Decision tree</a:t>
            </a:r>
          </a:p>
          <a:p>
            <a:r>
              <a:rPr lang="en-US" sz="1600" dirty="0">
                <a:solidFill>
                  <a:schemeClr val="bg2">
                    <a:lumMod val="50000"/>
                  </a:schemeClr>
                </a:solidFill>
              </a:rPr>
              <a:t>- k-nearest-neighbors</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7" y="1506070"/>
            <a:ext cx="4752850" cy="51009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800" dirty="0">
                <a:solidFill>
                  <a:schemeClr val="accent3">
                    <a:lumMod val="25000"/>
                  </a:schemeClr>
                </a:solidFill>
                <a:latin typeface="Abadi" panose="020B0604020104020204" pitchFamily="34" charset="0"/>
              </a:rPr>
              <a:t>The exploratory data analysis shows e.g., that different launch sites have different success rates, and it provides some explanations to why this is the case, e.g., different payload and orbit. </a:t>
            </a:r>
          </a:p>
          <a:p>
            <a:pPr>
              <a:lnSpc>
                <a:spcPct val="100000"/>
              </a:lnSpc>
              <a:spcBef>
                <a:spcPts val="1400"/>
              </a:spcBef>
            </a:pPr>
            <a:r>
              <a:rPr lang="en-US" sz="1800" dirty="0">
                <a:solidFill>
                  <a:schemeClr val="accent3">
                    <a:lumMod val="25000"/>
                  </a:schemeClr>
                </a:solidFill>
                <a:latin typeface="Abadi" panose="020B0604020104020204" pitchFamily="34" charset="0"/>
              </a:rPr>
              <a:t>The dashboard showed e.g., that site KSC LC-39A has the highest success rate and site VAFC SLC-4E has the larges successful launches in terms of payload.</a:t>
            </a:r>
          </a:p>
          <a:p>
            <a:pPr>
              <a:lnSpc>
                <a:spcPct val="100000"/>
              </a:lnSpc>
              <a:spcBef>
                <a:spcPts val="1400"/>
              </a:spcBef>
            </a:pPr>
            <a:r>
              <a:rPr lang="en-US" sz="1800" dirty="0">
                <a:solidFill>
                  <a:schemeClr val="accent3">
                    <a:lumMod val="25000"/>
                  </a:schemeClr>
                </a:solidFill>
                <a:latin typeface="Abadi" panose="020B0604020104020204" pitchFamily="34" charset="0"/>
              </a:rPr>
              <a:t>All classifiers performed equally well on the test set, i.e., all have an accuracy of 0.83 and similar confusion matrices.</a:t>
            </a:r>
          </a:p>
          <a:p>
            <a:pPr>
              <a:lnSpc>
                <a:spcPct val="100000"/>
              </a:lnSpc>
              <a:spcBef>
                <a:spcPts val="1400"/>
              </a:spcBef>
            </a:pPr>
            <a:r>
              <a:rPr lang="en-US" sz="1800" dirty="0">
                <a:solidFill>
                  <a:schemeClr val="accent3">
                    <a:lumMod val="25000"/>
                  </a:schemeClr>
                </a:solidFill>
                <a:latin typeface="Abadi" panose="020B0604020104020204" pitchFamily="34" charset="0"/>
              </a:rPr>
              <a:t>The following slides will show the results of the individual analysis in detail.</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Billede 4" descr="Et billede, der indeholder tekst, skærmbillede, computer, indendørs&#10;&#10;Automatisk genereret beskrivelse">
            <a:extLst>
              <a:ext uri="{FF2B5EF4-FFF2-40B4-BE49-F238E27FC236}">
                <a16:creationId xmlns:a16="http://schemas.microsoft.com/office/drawing/2014/main" id="{3D7EF284-599E-EF7F-EB9F-ED38EAA0C481}"/>
              </a:ext>
            </a:extLst>
          </p:cNvPr>
          <p:cNvPicPr>
            <a:picLocks noChangeAspect="1"/>
          </p:cNvPicPr>
          <p:nvPr/>
        </p:nvPicPr>
        <p:blipFill rotWithShape="1">
          <a:blip r:embed="rId4"/>
          <a:srcRect l="51277" t="7651" b="5511"/>
          <a:stretch/>
        </p:blipFill>
        <p:spPr bwMode="auto">
          <a:xfrm>
            <a:off x="5736785" y="1440850"/>
            <a:ext cx="6362468" cy="3543523"/>
          </a:xfrm>
          <a:prstGeom prst="rect">
            <a:avLst/>
          </a:prstGeom>
          <a:ln>
            <a:noFill/>
          </a:ln>
          <a:extLst>
            <a:ext uri="{53640926-AAD7-44D8-BBD7-CCE9431645EC}">
              <a14:shadowObscured xmlns:a14="http://schemas.microsoft.com/office/drawing/2010/main"/>
            </a:ext>
          </a:extLst>
        </p:spPr>
      </p:pic>
      <p:pic>
        <p:nvPicPr>
          <p:cNvPr id="6" name="Billede 5" descr="Et billede, der indeholder tekst, skærmbillede, monitor, indendørs&#10;&#10;Automatisk genereret beskrivelse">
            <a:extLst>
              <a:ext uri="{FF2B5EF4-FFF2-40B4-BE49-F238E27FC236}">
                <a16:creationId xmlns:a16="http://schemas.microsoft.com/office/drawing/2014/main" id="{210E902D-63C4-043F-7CC8-151D48204DA9}"/>
              </a:ext>
            </a:extLst>
          </p:cNvPr>
          <p:cNvPicPr>
            <a:picLocks noChangeAspect="1"/>
          </p:cNvPicPr>
          <p:nvPr/>
        </p:nvPicPr>
        <p:blipFill rotWithShape="1">
          <a:blip r:embed="rId5"/>
          <a:srcRect l="51279" t="14410" r="22024" b="48731"/>
          <a:stretch/>
        </p:blipFill>
        <p:spPr bwMode="auto">
          <a:xfrm>
            <a:off x="5737408" y="5163195"/>
            <a:ext cx="2947603" cy="1271845"/>
          </a:xfrm>
          <a:prstGeom prst="rect">
            <a:avLst/>
          </a:prstGeom>
          <a:ln>
            <a:noFill/>
          </a:ln>
          <a:extLst>
            <a:ext uri="{53640926-AAD7-44D8-BBD7-CCE9431645EC}">
              <a14:shadowObscured xmlns:a14="http://schemas.microsoft.com/office/drawing/2010/main"/>
            </a:ext>
          </a:extLst>
        </p:spPr>
      </p:pic>
      <p:pic>
        <p:nvPicPr>
          <p:cNvPr id="9" name="Billede 8" descr="Et billede, der indeholder tekst, skærmbillede, indendørs, monitor&#10;&#10;Automatisk genereret beskrivelse">
            <a:extLst>
              <a:ext uri="{FF2B5EF4-FFF2-40B4-BE49-F238E27FC236}">
                <a16:creationId xmlns:a16="http://schemas.microsoft.com/office/drawing/2014/main" id="{0ED8429F-BC09-1490-03CD-F3A3B37F3217}"/>
              </a:ext>
            </a:extLst>
          </p:cNvPr>
          <p:cNvPicPr>
            <a:picLocks noChangeAspect="1"/>
          </p:cNvPicPr>
          <p:nvPr/>
        </p:nvPicPr>
        <p:blipFill rotWithShape="1">
          <a:blip r:embed="rId6"/>
          <a:srcRect l="51445" t="14327" r="20861" b="48731"/>
          <a:stretch/>
        </p:blipFill>
        <p:spPr bwMode="auto">
          <a:xfrm>
            <a:off x="9009529" y="5147358"/>
            <a:ext cx="3089724" cy="128799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508351"/>
            <a:ext cx="10807074" cy="856129"/>
          </a:xfrm>
          <a:prstGeom prst="rect">
            <a:avLst/>
          </a:prstGeom>
        </p:spPr>
        <p:txBody>
          <a:bodyPr>
            <a:normAutofit fontScale="92500" lnSpcReduction="10000"/>
          </a:bodyPr>
          <a:lstStyle/>
          <a:p>
            <a:pPr>
              <a:lnSpc>
                <a:spcPct val="100000"/>
              </a:lnSpc>
              <a:spcBef>
                <a:spcPts val="0"/>
              </a:spcBef>
            </a:pPr>
            <a:r>
              <a:rPr lang="en-US" sz="2200" dirty="0" err="1">
                <a:solidFill>
                  <a:schemeClr val="accent3">
                    <a:lumMod val="25000"/>
                  </a:schemeClr>
                </a:solidFill>
                <a:latin typeface="Abadi"/>
              </a:rPr>
              <a:t>Carplots</a:t>
            </a:r>
            <a:r>
              <a:rPr lang="en-US" sz="2200" dirty="0">
                <a:solidFill>
                  <a:schemeClr val="accent3">
                    <a:lumMod val="25000"/>
                  </a:schemeClr>
                </a:solidFill>
                <a:latin typeface="Abadi"/>
              </a:rPr>
              <a:t> to visualize the trend between two features considering the class label</a:t>
            </a:r>
            <a:endParaRPr lang="en-US" sz="2200" dirty="0">
              <a:latin typeface="Abadi"/>
            </a:endParaRPr>
          </a:p>
          <a:p>
            <a:pPr lvl="1">
              <a:lnSpc>
                <a:spcPct val="100000"/>
              </a:lnSpc>
              <a:spcBef>
                <a:spcPts val="0"/>
              </a:spcBef>
            </a:pPr>
            <a:r>
              <a:rPr lang="en-US" sz="1800" b="1" dirty="0" err="1">
                <a:solidFill>
                  <a:schemeClr val="bg2">
                    <a:lumMod val="50000"/>
                  </a:schemeClr>
                </a:solidFill>
                <a:latin typeface="Abadi"/>
              </a:rPr>
              <a:t>FlightNumber</a:t>
            </a:r>
            <a:r>
              <a:rPr lang="en-US" sz="1800" dirty="0">
                <a:solidFill>
                  <a:schemeClr val="bg2">
                    <a:lumMod val="50000"/>
                  </a:schemeClr>
                </a:solidFill>
                <a:latin typeface="Abadi"/>
              </a:rPr>
              <a:t> vs. </a:t>
            </a:r>
            <a:r>
              <a:rPr lang="en-US" sz="1800" b="1" dirty="0" err="1">
                <a:solidFill>
                  <a:schemeClr val="bg2">
                    <a:lumMod val="50000"/>
                  </a:schemeClr>
                </a:solidFill>
                <a:latin typeface="Abadi"/>
              </a:rPr>
              <a:t>LaunchSite</a:t>
            </a:r>
            <a:r>
              <a:rPr lang="en-US" sz="1800" dirty="0">
                <a:solidFill>
                  <a:schemeClr val="bg2">
                    <a:lumMod val="50000"/>
                  </a:schemeClr>
                </a:solidFill>
                <a:latin typeface="Abadi"/>
              </a:rPr>
              <a:t> with </a:t>
            </a:r>
            <a:r>
              <a:rPr lang="en-US" sz="1800" b="1" dirty="0">
                <a:solidFill>
                  <a:schemeClr val="bg2">
                    <a:lumMod val="50000"/>
                  </a:schemeClr>
                </a:solidFill>
                <a:latin typeface="Abadi"/>
              </a:rPr>
              <a:t>class</a:t>
            </a:r>
            <a:r>
              <a:rPr lang="en-US" sz="1800" dirty="0">
                <a:solidFill>
                  <a:schemeClr val="bg2">
                    <a:lumMod val="50000"/>
                  </a:schemeClr>
                </a:solidFill>
                <a:latin typeface="Abadi"/>
              </a:rPr>
              <a:t> overlay</a:t>
            </a:r>
          </a:p>
          <a:p>
            <a:pPr lvl="1">
              <a:lnSpc>
                <a:spcPct val="100000"/>
              </a:lnSpc>
              <a:spcBef>
                <a:spcPts val="0"/>
              </a:spcBef>
            </a:pPr>
            <a:r>
              <a:rPr lang="en-US" sz="1800" dirty="0">
                <a:solidFill>
                  <a:schemeClr val="bg2">
                    <a:lumMod val="50000"/>
                  </a:schemeClr>
                </a:solidFill>
                <a:latin typeface="Abadi"/>
              </a:rPr>
              <a:t>E.g., some site are more used and successful for given flights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9" name="Billede 8">
            <a:extLst>
              <a:ext uri="{FF2B5EF4-FFF2-40B4-BE49-F238E27FC236}">
                <a16:creationId xmlns:a16="http://schemas.microsoft.com/office/drawing/2014/main" id="{72279BCF-DE64-8656-6B21-7AECCDD789F1}"/>
              </a:ext>
            </a:extLst>
          </p:cNvPr>
          <p:cNvPicPr>
            <a:picLocks noChangeAspect="1"/>
          </p:cNvPicPr>
          <p:nvPr/>
        </p:nvPicPr>
        <p:blipFill rotWithShape="1">
          <a:blip r:embed="rId4"/>
          <a:srcRect l="9235" t="24852" r="54265" b="51420"/>
          <a:stretch/>
        </p:blipFill>
        <p:spPr>
          <a:xfrm>
            <a:off x="338185" y="2706624"/>
            <a:ext cx="11612595" cy="235915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7" name="Content Placeholder 2">
            <a:extLst>
              <a:ext uri="{FF2B5EF4-FFF2-40B4-BE49-F238E27FC236}">
                <a16:creationId xmlns:a16="http://schemas.microsoft.com/office/drawing/2014/main" id="{AA17A433-60B7-5F51-42D9-DBC231C1FF04}"/>
              </a:ext>
            </a:extLst>
          </p:cNvPr>
          <p:cNvSpPr txBox="1">
            <a:spLocks/>
          </p:cNvSpPr>
          <p:nvPr/>
        </p:nvSpPr>
        <p:spPr>
          <a:xfrm>
            <a:off x="864973" y="1508351"/>
            <a:ext cx="10807074" cy="856129"/>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200" dirty="0" err="1">
                <a:solidFill>
                  <a:schemeClr val="accent3">
                    <a:lumMod val="25000"/>
                  </a:schemeClr>
                </a:solidFill>
                <a:latin typeface="Abadi"/>
              </a:rPr>
              <a:t>Carplots</a:t>
            </a:r>
            <a:r>
              <a:rPr lang="en-US" sz="2200" dirty="0">
                <a:solidFill>
                  <a:schemeClr val="accent3">
                    <a:lumMod val="25000"/>
                  </a:schemeClr>
                </a:solidFill>
                <a:latin typeface="Abadi"/>
              </a:rPr>
              <a:t> to visualize the trend between two features considering the class label</a:t>
            </a:r>
            <a:endParaRPr lang="en-US" sz="2200" dirty="0">
              <a:latin typeface="Abadi"/>
            </a:endParaRPr>
          </a:p>
          <a:p>
            <a:pPr lvl="1">
              <a:lnSpc>
                <a:spcPct val="100000"/>
              </a:lnSpc>
              <a:spcBef>
                <a:spcPts val="0"/>
              </a:spcBef>
            </a:pPr>
            <a:r>
              <a:rPr lang="en-US" sz="1800" b="1" dirty="0" err="1">
                <a:solidFill>
                  <a:schemeClr val="bg2">
                    <a:lumMod val="50000"/>
                  </a:schemeClr>
                </a:solidFill>
                <a:latin typeface="Abadi"/>
              </a:rPr>
              <a:t>LaunchSite</a:t>
            </a:r>
            <a:r>
              <a:rPr lang="en-US" sz="1800" dirty="0">
                <a:solidFill>
                  <a:schemeClr val="bg2">
                    <a:lumMod val="50000"/>
                  </a:schemeClr>
                </a:solidFill>
                <a:latin typeface="Abadi"/>
              </a:rPr>
              <a:t> vs. </a:t>
            </a:r>
            <a:r>
              <a:rPr lang="en-US" sz="1800" b="1" dirty="0" err="1">
                <a:solidFill>
                  <a:schemeClr val="bg2">
                    <a:lumMod val="50000"/>
                  </a:schemeClr>
                </a:solidFill>
                <a:latin typeface="Abadi"/>
              </a:rPr>
              <a:t>PayloadMass</a:t>
            </a:r>
            <a:r>
              <a:rPr lang="en-US" sz="1800" dirty="0">
                <a:solidFill>
                  <a:schemeClr val="bg2">
                    <a:lumMod val="50000"/>
                  </a:schemeClr>
                </a:solidFill>
                <a:latin typeface="Abadi"/>
              </a:rPr>
              <a:t> with </a:t>
            </a:r>
            <a:r>
              <a:rPr lang="en-US" sz="1800" b="1" dirty="0">
                <a:solidFill>
                  <a:schemeClr val="bg2">
                    <a:lumMod val="50000"/>
                  </a:schemeClr>
                </a:solidFill>
                <a:latin typeface="Abadi"/>
              </a:rPr>
              <a:t>class</a:t>
            </a:r>
            <a:r>
              <a:rPr lang="en-US" sz="1800" dirty="0">
                <a:solidFill>
                  <a:schemeClr val="bg2">
                    <a:lumMod val="50000"/>
                  </a:schemeClr>
                </a:solidFill>
                <a:latin typeface="Abadi"/>
              </a:rPr>
              <a:t> overlay</a:t>
            </a:r>
          </a:p>
          <a:p>
            <a:pPr lvl="1">
              <a:lnSpc>
                <a:spcPct val="100000"/>
              </a:lnSpc>
              <a:spcBef>
                <a:spcPts val="0"/>
              </a:spcBef>
            </a:pPr>
            <a:r>
              <a:rPr lang="en-US" sz="1800" dirty="0">
                <a:solidFill>
                  <a:schemeClr val="bg2">
                    <a:lumMod val="50000"/>
                  </a:schemeClr>
                </a:solidFill>
                <a:latin typeface="Abadi"/>
              </a:rPr>
              <a:t>E.g., VAFB-SLC has no heavy masses (greater than 10000)</a:t>
            </a:r>
          </a:p>
        </p:txBody>
      </p:sp>
      <p:pic>
        <p:nvPicPr>
          <p:cNvPr id="8" name="Billede 7">
            <a:extLst>
              <a:ext uri="{FF2B5EF4-FFF2-40B4-BE49-F238E27FC236}">
                <a16:creationId xmlns:a16="http://schemas.microsoft.com/office/drawing/2014/main" id="{E9F823C3-3EA7-5B2D-7108-328DBEB98DE4}"/>
              </a:ext>
            </a:extLst>
          </p:cNvPr>
          <p:cNvPicPr>
            <a:picLocks noChangeAspect="1"/>
          </p:cNvPicPr>
          <p:nvPr/>
        </p:nvPicPr>
        <p:blipFill rotWithShape="1">
          <a:blip r:embed="rId3"/>
          <a:srcRect l="7095" t="39530" r="53383" b="35529"/>
          <a:stretch/>
        </p:blipFill>
        <p:spPr>
          <a:xfrm>
            <a:off x="259362" y="2770092"/>
            <a:ext cx="11762309" cy="2319579"/>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759384"/>
            <a:ext cx="4868789" cy="183546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a:rPr>
              <a:t>Bar chart of success rate per orbit</a:t>
            </a:r>
          </a:p>
          <a:p>
            <a:pPr lvl="1">
              <a:lnSpc>
                <a:spcPct val="100000"/>
              </a:lnSpc>
              <a:spcBef>
                <a:spcPts val="0"/>
              </a:spcBef>
            </a:pPr>
            <a:r>
              <a:rPr lang="en-US" sz="1800" dirty="0">
                <a:solidFill>
                  <a:schemeClr val="bg2">
                    <a:lumMod val="50000"/>
                  </a:schemeClr>
                </a:solidFill>
                <a:latin typeface="Abadi"/>
              </a:rPr>
              <a:t>E.g., some orbits are more successful, e.g., SSO (=1)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7" name="Billede 6">
            <a:extLst>
              <a:ext uri="{FF2B5EF4-FFF2-40B4-BE49-F238E27FC236}">
                <a16:creationId xmlns:a16="http://schemas.microsoft.com/office/drawing/2014/main" id="{B97BE59E-3875-EBFB-AC48-51C57D9A616A}"/>
              </a:ext>
            </a:extLst>
          </p:cNvPr>
          <p:cNvPicPr>
            <a:picLocks noChangeAspect="1"/>
          </p:cNvPicPr>
          <p:nvPr/>
        </p:nvPicPr>
        <p:blipFill rotWithShape="1">
          <a:blip r:embed="rId3"/>
          <a:srcRect l="7720" t="54353" r="77206" b="12000"/>
          <a:stretch/>
        </p:blipFill>
        <p:spPr>
          <a:xfrm>
            <a:off x="6096000" y="2960970"/>
            <a:ext cx="4428565" cy="3089194"/>
          </a:xfrm>
          <a:prstGeom prst="rect">
            <a:avLst/>
          </a:prstGeom>
        </p:spPr>
      </p:pic>
      <p:pic>
        <p:nvPicPr>
          <p:cNvPr id="9" name="Billede 8">
            <a:extLst>
              <a:ext uri="{FF2B5EF4-FFF2-40B4-BE49-F238E27FC236}">
                <a16:creationId xmlns:a16="http://schemas.microsoft.com/office/drawing/2014/main" id="{2D07EB08-397C-274E-865E-60E800750FCF}"/>
              </a:ext>
            </a:extLst>
          </p:cNvPr>
          <p:cNvPicPr>
            <a:picLocks noChangeAspect="1"/>
          </p:cNvPicPr>
          <p:nvPr/>
        </p:nvPicPr>
        <p:blipFill rotWithShape="1">
          <a:blip r:embed="rId3"/>
          <a:srcRect l="7425" t="17412" r="82869" b="51825"/>
          <a:stretch/>
        </p:blipFill>
        <p:spPr>
          <a:xfrm>
            <a:off x="1832804" y="3017104"/>
            <a:ext cx="3043996" cy="301501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8" name="Content Placeholder 4">
            <a:extLst>
              <a:ext uri="{FF2B5EF4-FFF2-40B4-BE49-F238E27FC236}">
                <a16:creationId xmlns:a16="http://schemas.microsoft.com/office/drawing/2014/main" id="{9A8D2CDE-88DA-B45C-AF9B-1446C28F257C}"/>
              </a:ext>
            </a:extLst>
          </p:cNvPr>
          <p:cNvSpPr txBox="1">
            <a:spLocks/>
          </p:cNvSpPr>
          <p:nvPr/>
        </p:nvSpPr>
        <p:spPr>
          <a:xfrm>
            <a:off x="810950" y="1787281"/>
            <a:ext cx="11305450" cy="1193663"/>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err="1">
                <a:solidFill>
                  <a:schemeClr val="accent3">
                    <a:lumMod val="25000"/>
                  </a:schemeClr>
                </a:solidFill>
                <a:latin typeface="Abadi"/>
              </a:rPr>
              <a:t>Carplots</a:t>
            </a:r>
            <a:r>
              <a:rPr lang="en-US" sz="2200" dirty="0">
                <a:solidFill>
                  <a:schemeClr val="accent3">
                    <a:lumMod val="25000"/>
                  </a:schemeClr>
                </a:solidFill>
                <a:latin typeface="Abadi"/>
              </a:rPr>
              <a:t> to visualize the trend between two features considering the class label</a:t>
            </a:r>
          </a:p>
          <a:p>
            <a:pPr lvl="1">
              <a:lnSpc>
                <a:spcPct val="100000"/>
              </a:lnSpc>
              <a:spcBef>
                <a:spcPts val="0"/>
              </a:spcBef>
            </a:pPr>
            <a:r>
              <a:rPr lang="en-US" sz="1800" b="1" dirty="0" err="1">
                <a:solidFill>
                  <a:schemeClr val="bg2">
                    <a:lumMod val="50000"/>
                  </a:schemeClr>
                </a:solidFill>
                <a:latin typeface="Abadi"/>
              </a:rPr>
              <a:t>FlightNumber</a:t>
            </a:r>
            <a:r>
              <a:rPr lang="en-US" sz="1800" dirty="0">
                <a:solidFill>
                  <a:schemeClr val="bg2">
                    <a:lumMod val="50000"/>
                  </a:schemeClr>
                </a:solidFill>
                <a:latin typeface="Abadi"/>
              </a:rPr>
              <a:t> vs. </a:t>
            </a:r>
            <a:r>
              <a:rPr lang="en-US" sz="1800" b="1" dirty="0">
                <a:solidFill>
                  <a:schemeClr val="bg2">
                    <a:lumMod val="50000"/>
                  </a:schemeClr>
                </a:solidFill>
                <a:latin typeface="Abadi"/>
              </a:rPr>
              <a:t>Orbit</a:t>
            </a:r>
            <a:r>
              <a:rPr lang="en-US" sz="1800" dirty="0">
                <a:solidFill>
                  <a:schemeClr val="bg2">
                    <a:lumMod val="50000"/>
                  </a:schemeClr>
                </a:solidFill>
                <a:latin typeface="Abadi"/>
              </a:rPr>
              <a:t> with </a:t>
            </a:r>
            <a:r>
              <a:rPr lang="en-US" sz="1800" b="1" dirty="0">
                <a:solidFill>
                  <a:schemeClr val="bg2">
                    <a:lumMod val="50000"/>
                  </a:schemeClr>
                </a:solidFill>
                <a:latin typeface="Abadi"/>
              </a:rPr>
              <a:t>class</a:t>
            </a:r>
            <a:r>
              <a:rPr lang="en-US" sz="1800" dirty="0">
                <a:solidFill>
                  <a:schemeClr val="bg2">
                    <a:lumMod val="50000"/>
                  </a:schemeClr>
                </a:solidFill>
                <a:latin typeface="Abadi"/>
              </a:rPr>
              <a:t> overlay</a:t>
            </a:r>
          </a:p>
          <a:p>
            <a:pPr lvl="1">
              <a:lnSpc>
                <a:spcPct val="100000"/>
              </a:lnSpc>
              <a:spcBef>
                <a:spcPts val="0"/>
              </a:spcBef>
            </a:pPr>
            <a:r>
              <a:rPr lang="en-US" sz="1800" dirty="0">
                <a:solidFill>
                  <a:schemeClr val="bg2">
                    <a:lumMod val="50000"/>
                  </a:schemeClr>
                </a:solidFill>
                <a:latin typeface="Abadi"/>
              </a:rPr>
              <a:t>E.g., success for some orbits depend on flight number</a:t>
            </a:r>
          </a:p>
        </p:txBody>
      </p:sp>
      <p:pic>
        <p:nvPicPr>
          <p:cNvPr id="10" name="Billede 9">
            <a:extLst>
              <a:ext uri="{FF2B5EF4-FFF2-40B4-BE49-F238E27FC236}">
                <a16:creationId xmlns:a16="http://schemas.microsoft.com/office/drawing/2014/main" id="{74268ED3-4708-AAE6-0E83-9ABDDA49FAA3}"/>
              </a:ext>
            </a:extLst>
          </p:cNvPr>
          <p:cNvPicPr>
            <a:picLocks noChangeAspect="1"/>
          </p:cNvPicPr>
          <p:nvPr/>
        </p:nvPicPr>
        <p:blipFill rotWithShape="1">
          <a:blip r:embed="rId3"/>
          <a:srcRect l="7722" t="38241" r="53442" b="36396"/>
          <a:stretch/>
        </p:blipFill>
        <p:spPr>
          <a:xfrm>
            <a:off x="325926" y="2995726"/>
            <a:ext cx="11552222" cy="2357713"/>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7" name="Content Placeholder 4">
            <a:extLst>
              <a:ext uri="{FF2B5EF4-FFF2-40B4-BE49-F238E27FC236}">
                <a16:creationId xmlns:a16="http://schemas.microsoft.com/office/drawing/2014/main" id="{40E28B51-87A9-18A6-0AEE-44FAE0185F6D}"/>
              </a:ext>
            </a:extLst>
          </p:cNvPr>
          <p:cNvSpPr txBox="1">
            <a:spLocks/>
          </p:cNvSpPr>
          <p:nvPr/>
        </p:nvSpPr>
        <p:spPr>
          <a:xfrm>
            <a:off x="770011" y="1689522"/>
            <a:ext cx="11305450" cy="102651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err="1">
                <a:solidFill>
                  <a:schemeClr val="accent3">
                    <a:lumMod val="25000"/>
                  </a:schemeClr>
                </a:solidFill>
                <a:latin typeface="Abadi"/>
              </a:rPr>
              <a:t>Carplots</a:t>
            </a:r>
            <a:r>
              <a:rPr lang="en-US" sz="2200" dirty="0">
                <a:solidFill>
                  <a:schemeClr val="accent3">
                    <a:lumMod val="25000"/>
                  </a:schemeClr>
                </a:solidFill>
                <a:latin typeface="Abadi"/>
              </a:rPr>
              <a:t> to visualize the trend between two features considering the class label</a:t>
            </a:r>
          </a:p>
          <a:p>
            <a:pPr lvl="1">
              <a:lnSpc>
                <a:spcPct val="100000"/>
              </a:lnSpc>
              <a:spcBef>
                <a:spcPts val="0"/>
              </a:spcBef>
            </a:pPr>
            <a:r>
              <a:rPr lang="en-US" sz="1800" b="1" dirty="0" err="1">
                <a:solidFill>
                  <a:schemeClr val="bg2">
                    <a:lumMod val="50000"/>
                  </a:schemeClr>
                </a:solidFill>
                <a:latin typeface="Abadi"/>
              </a:rPr>
              <a:t>PayloadMass</a:t>
            </a:r>
            <a:r>
              <a:rPr lang="en-US" sz="1800" dirty="0">
                <a:solidFill>
                  <a:schemeClr val="bg2">
                    <a:lumMod val="50000"/>
                  </a:schemeClr>
                </a:solidFill>
                <a:latin typeface="Abadi"/>
              </a:rPr>
              <a:t> vs. </a:t>
            </a:r>
            <a:r>
              <a:rPr lang="en-US" sz="1800" b="1" dirty="0">
                <a:solidFill>
                  <a:schemeClr val="bg2">
                    <a:lumMod val="50000"/>
                  </a:schemeClr>
                </a:solidFill>
                <a:latin typeface="Abadi"/>
              </a:rPr>
              <a:t>Orbit</a:t>
            </a:r>
            <a:r>
              <a:rPr lang="en-US" sz="1800" dirty="0">
                <a:solidFill>
                  <a:schemeClr val="bg2">
                    <a:lumMod val="50000"/>
                  </a:schemeClr>
                </a:solidFill>
                <a:latin typeface="Abadi"/>
              </a:rPr>
              <a:t> with </a:t>
            </a:r>
            <a:r>
              <a:rPr lang="en-US" sz="1800" b="1" dirty="0">
                <a:solidFill>
                  <a:schemeClr val="bg2">
                    <a:lumMod val="50000"/>
                  </a:schemeClr>
                </a:solidFill>
                <a:latin typeface="Abadi"/>
              </a:rPr>
              <a:t>class</a:t>
            </a:r>
            <a:r>
              <a:rPr lang="en-US" sz="1800" dirty="0">
                <a:solidFill>
                  <a:schemeClr val="bg2">
                    <a:lumMod val="50000"/>
                  </a:schemeClr>
                </a:solidFill>
                <a:latin typeface="Abadi"/>
              </a:rPr>
              <a:t> overlay</a:t>
            </a:r>
          </a:p>
          <a:p>
            <a:pPr lvl="1">
              <a:lnSpc>
                <a:spcPct val="100000"/>
              </a:lnSpc>
              <a:spcBef>
                <a:spcPts val="0"/>
              </a:spcBef>
            </a:pPr>
            <a:r>
              <a:rPr lang="en-US" sz="1800" dirty="0">
                <a:solidFill>
                  <a:schemeClr val="bg2">
                    <a:lumMod val="50000"/>
                  </a:schemeClr>
                </a:solidFill>
                <a:latin typeface="Abadi"/>
              </a:rPr>
              <a:t>E.g., success for some orbits become higher with increasing mass (more valuable assets)</a:t>
            </a:r>
          </a:p>
        </p:txBody>
      </p:sp>
      <p:pic>
        <p:nvPicPr>
          <p:cNvPr id="8" name="Billede 7">
            <a:extLst>
              <a:ext uri="{FF2B5EF4-FFF2-40B4-BE49-F238E27FC236}">
                <a16:creationId xmlns:a16="http://schemas.microsoft.com/office/drawing/2014/main" id="{90C88E87-60FA-4B72-8F64-E936ECBCDE57}"/>
              </a:ext>
            </a:extLst>
          </p:cNvPr>
          <p:cNvPicPr>
            <a:picLocks noChangeAspect="1"/>
          </p:cNvPicPr>
          <p:nvPr/>
        </p:nvPicPr>
        <p:blipFill rotWithShape="1">
          <a:blip r:embed="rId3"/>
          <a:srcRect l="7575" t="45200" r="53200" b="30080"/>
          <a:stretch/>
        </p:blipFill>
        <p:spPr>
          <a:xfrm>
            <a:off x="347472" y="3042955"/>
            <a:ext cx="11533602" cy="227143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598980"/>
            <a:ext cx="6409387" cy="880939"/>
          </a:xfrm>
          <a:prstGeom prst="rect">
            <a:avLst/>
          </a:prstGeom>
        </p:spPr>
        <p:txBody>
          <a:bodyPr>
            <a:normAutofit/>
          </a:bodyPr>
          <a:lstStyle/>
          <a:p>
            <a:pPr>
              <a:lnSpc>
                <a:spcPct val="100000"/>
              </a:lnSpc>
              <a:spcBef>
                <a:spcPts val="0"/>
              </a:spcBef>
            </a:pPr>
            <a:r>
              <a:rPr lang="en-US" sz="2200" dirty="0">
                <a:solidFill>
                  <a:schemeClr val="accent3">
                    <a:lumMod val="25000"/>
                  </a:schemeClr>
                </a:solidFill>
                <a:latin typeface="Abadi" panose="020B0604020104020204" pitchFamily="34" charset="0"/>
              </a:rPr>
              <a:t>Line chart of yearly average success rate </a:t>
            </a:r>
            <a:r>
              <a:rPr lang="en-US" sz="2200" dirty="0">
                <a:latin typeface="Abadi"/>
              </a:rPr>
              <a:t>trend</a:t>
            </a:r>
          </a:p>
          <a:p>
            <a:pPr lvl="1">
              <a:lnSpc>
                <a:spcPct val="100000"/>
              </a:lnSpc>
              <a:spcBef>
                <a:spcPts val="0"/>
              </a:spcBef>
            </a:pPr>
            <a:r>
              <a:rPr lang="en-US" sz="1800" dirty="0">
                <a:solidFill>
                  <a:schemeClr val="bg2">
                    <a:lumMod val="50000"/>
                  </a:schemeClr>
                </a:solidFill>
                <a:latin typeface="Abadi"/>
              </a:rPr>
              <a:t>E.g., more successful over the years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9" name="Billede 8">
            <a:extLst>
              <a:ext uri="{FF2B5EF4-FFF2-40B4-BE49-F238E27FC236}">
                <a16:creationId xmlns:a16="http://schemas.microsoft.com/office/drawing/2014/main" id="{AE1F5B8A-AF24-3E30-018D-D585742DD31A}"/>
              </a:ext>
            </a:extLst>
          </p:cNvPr>
          <p:cNvPicPr>
            <a:picLocks noChangeAspect="1"/>
          </p:cNvPicPr>
          <p:nvPr/>
        </p:nvPicPr>
        <p:blipFill rotWithShape="1">
          <a:blip r:embed="rId3"/>
          <a:srcRect l="7800" t="53360" r="77125" b="15680"/>
          <a:stretch/>
        </p:blipFill>
        <p:spPr>
          <a:xfrm>
            <a:off x="6329005" y="2955162"/>
            <a:ext cx="4434216" cy="2845840"/>
          </a:xfrm>
          <a:prstGeom prst="rect">
            <a:avLst/>
          </a:prstGeom>
        </p:spPr>
      </p:pic>
      <p:pic>
        <p:nvPicPr>
          <p:cNvPr id="11" name="Billede 10">
            <a:extLst>
              <a:ext uri="{FF2B5EF4-FFF2-40B4-BE49-F238E27FC236}">
                <a16:creationId xmlns:a16="http://schemas.microsoft.com/office/drawing/2014/main" id="{2E060896-BB56-1CBD-D97A-B4EDA7835468}"/>
              </a:ext>
            </a:extLst>
          </p:cNvPr>
          <p:cNvPicPr>
            <a:picLocks noChangeAspect="1"/>
          </p:cNvPicPr>
          <p:nvPr/>
        </p:nvPicPr>
        <p:blipFill rotWithShape="1">
          <a:blip r:embed="rId3"/>
          <a:srcRect l="7650" t="19760" r="83425" b="55280"/>
          <a:stretch/>
        </p:blipFill>
        <p:spPr>
          <a:xfrm>
            <a:off x="2176271" y="2955162"/>
            <a:ext cx="3255265" cy="284493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478389" cy="136119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Unique launch site names</a:t>
            </a:r>
          </a:p>
          <a:p>
            <a:pPr lvl="1">
              <a:lnSpc>
                <a:spcPct val="100000"/>
              </a:lnSpc>
              <a:spcBef>
                <a:spcPts val="1400"/>
              </a:spcBef>
            </a:pPr>
            <a:r>
              <a:rPr lang="en-US" sz="1800" dirty="0">
                <a:solidFill>
                  <a:schemeClr val="bg2">
                    <a:lumMod val="50000"/>
                  </a:schemeClr>
                </a:solidFill>
                <a:latin typeface="Abadi" panose="020B0604020104020204" pitchFamily="34" charset="0"/>
              </a:rPr>
              <a:t>SQL statements: SELECT, DISTINCT</a:t>
            </a:r>
          </a:p>
          <a:p>
            <a:pPr lvl="1">
              <a:lnSpc>
                <a:spcPct val="100000"/>
              </a:lnSpc>
              <a:spcBef>
                <a:spcPts val="1400"/>
              </a:spcBef>
            </a:pPr>
            <a:r>
              <a:rPr lang="en-US" sz="1800" dirty="0">
                <a:solidFill>
                  <a:schemeClr val="bg2">
                    <a:lumMod val="50000"/>
                  </a:schemeClr>
                </a:solidFill>
                <a:latin typeface="Abadi" panose="020B0604020104020204" pitchFamily="34" charset="0"/>
              </a:rPr>
              <a:t>E.g., there are four unique launch site names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7" name="Billede 6">
            <a:extLst>
              <a:ext uri="{FF2B5EF4-FFF2-40B4-BE49-F238E27FC236}">
                <a16:creationId xmlns:a16="http://schemas.microsoft.com/office/drawing/2014/main" id="{B86CE2D2-723D-9EC2-7BC3-69799A73174E}"/>
              </a:ext>
            </a:extLst>
          </p:cNvPr>
          <p:cNvPicPr>
            <a:picLocks noChangeAspect="1"/>
          </p:cNvPicPr>
          <p:nvPr/>
        </p:nvPicPr>
        <p:blipFill rotWithShape="1">
          <a:blip r:embed="rId4"/>
          <a:srcRect l="11750" t="31529" r="59853" b="48235"/>
          <a:stretch/>
        </p:blipFill>
        <p:spPr>
          <a:xfrm>
            <a:off x="942989" y="3518515"/>
            <a:ext cx="10306021" cy="229496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36581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First 5 records where the launch site begin with `CCA`</a:t>
            </a:r>
          </a:p>
          <a:p>
            <a:pPr lvl="1">
              <a:lnSpc>
                <a:spcPct val="100000"/>
              </a:lnSpc>
              <a:spcBef>
                <a:spcPts val="1400"/>
              </a:spcBef>
            </a:pPr>
            <a:r>
              <a:rPr lang="en-US" sz="1800" dirty="0">
                <a:solidFill>
                  <a:schemeClr val="bg2">
                    <a:lumMod val="50000"/>
                  </a:schemeClr>
                </a:solidFill>
                <a:latin typeface="Abadi" panose="020B0604020104020204" pitchFamily="34" charset="0"/>
              </a:rPr>
              <a:t>SQL statements: SELECT, SUBSTRING, LIMIT (or SELECT, LIKE, LIMIT )</a:t>
            </a:r>
          </a:p>
          <a:p>
            <a:pPr lvl="1">
              <a:lnSpc>
                <a:spcPct val="100000"/>
              </a:lnSpc>
              <a:spcBef>
                <a:spcPts val="1400"/>
              </a:spcBef>
            </a:pPr>
            <a:r>
              <a:rPr lang="en-US" sz="1800" dirty="0">
                <a:solidFill>
                  <a:schemeClr val="bg2">
                    <a:lumMod val="50000"/>
                  </a:schemeClr>
                </a:solidFill>
                <a:latin typeface="Abadi" panose="020B0604020104020204" pitchFamily="34" charset="0"/>
              </a:rPr>
              <a:t>E.g., all these launches went to the LEO orbit with booster version F9 v1.0</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Billede 5">
            <a:extLst>
              <a:ext uri="{FF2B5EF4-FFF2-40B4-BE49-F238E27FC236}">
                <a16:creationId xmlns:a16="http://schemas.microsoft.com/office/drawing/2014/main" id="{1D5D80EE-F153-B3B1-576D-42DB0B41482E}"/>
              </a:ext>
            </a:extLst>
          </p:cNvPr>
          <p:cNvPicPr>
            <a:picLocks noChangeAspect="1"/>
          </p:cNvPicPr>
          <p:nvPr/>
        </p:nvPicPr>
        <p:blipFill rotWithShape="1">
          <a:blip r:embed="rId3"/>
          <a:srcRect l="11545" t="34588" r="60073" b="36867"/>
          <a:stretch/>
        </p:blipFill>
        <p:spPr>
          <a:xfrm>
            <a:off x="1407459" y="3443092"/>
            <a:ext cx="8785392" cy="276112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105919" cy="112376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Total payload carried by boosters from NASA</a:t>
            </a:r>
          </a:p>
          <a:p>
            <a:pPr lvl="1">
              <a:lnSpc>
                <a:spcPct val="100000"/>
              </a:lnSpc>
              <a:spcBef>
                <a:spcPts val="1400"/>
              </a:spcBef>
            </a:pPr>
            <a:r>
              <a:rPr lang="en-US" sz="1800" dirty="0">
                <a:solidFill>
                  <a:schemeClr val="bg2">
                    <a:lumMod val="50000"/>
                  </a:schemeClr>
                </a:solidFill>
                <a:latin typeface="Abadi" panose="020B0604020104020204" pitchFamily="34" charset="0"/>
              </a:rPr>
              <a:t>SQL statements: SELECT, (SUM,) WHERE, “=”</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Billede 5">
            <a:extLst>
              <a:ext uri="{FF2B5EF4-FFF2-40B4-BE49-F238E27FC236}">
                <a16:creationId xmlns:a16="http://schemas.microsoft.com/office/drawing/2014/main" id="{650FC665-C900-59E3-FCDA-1DE67F2C4128}"/>
              </a:ext>
            </a:extLst>
          </p:cNvPr>
          <p:cNvPicPr>
            <a:picLocks noChangeAspect="1"/>
          </p:cNvPicPr>
          <p:nvPr/>
        </p:nvPicPr>
        <p:blipFill rotWithShape="1">
          <a:blip r:embed="rId4"/>
          <a:srcRect l="11471" t="35765" r="59853" b="57411"/>
          <a:stretch/>
        </p:blipFill>
        <p:spPr>
          <a:xfrm>
            <a:off x="667752" y="3146610"/>
            <a:ext cx="8680272" cy="645460"/>
          </a:xfrm>
          <a:prstGeom prst="rect">
            <a:avLst/>
          </a:prstGeom>
        </p:spPr>
      </p:pic>
      <p:pic>
        <p:nvPicPr>
          <p:cNvPr id="7" name="Billede 6">
            <a:extLst>
              <a:ext uri="{FF2B5EF4-FFF2-40B4-BE49-F238E27FC236}">
                <a16:creationId xmlns:a16="http://schemas.microsoft.com/office/drawing/2014/main" id="{10433D02-FDA3-D3C4-5F88-10F2A836C43D}"/>
              </a:ext>
            </a:extLst>
          </p:cNvPr>
          <p:cNvPicPr>
            <a:picLocks noChangeAspect="1"/>
          </p:cNvPicPr>
          <p:nvPr/>
        </p:nvPicPr>
        <p:blipFill rotWithShape="1">
          <a:blip r:embed="rId4"/>
          <a:srcRect l="11471" t="42864" r="82165" b="9647"/>
          <a:stretch/>
        </p:blipFill>
        <p:spPr>
          <a:xfrm>
            <a:off x="9507079" y="1402870"/>
            <a:ext cx="2323999" cy="5419273"/>
          </a:xfrm>
          <a:prstGeom prst="rect">
            <a:avLst/>
          </a:prstGeom>
        </p:spPr>
      </p:pic>
      <p:pic>
        <p:nvPicPr>
          <p:cNvPr id="8" name="Billede 7">
            <a:extLst>
              <a:ext uri="{FF2B5EF4-FFF2-40B4-BE49-F238E27FC236}">
                <a16:creationId xmlns:a16="http://schemas.microsoft.com/office/drawing/2014/main" id="{1E1585C5-6F1E-494E-BB33-3F91C9F15C6D}"/>
              </a:ext>
            </a:extLst>
          </p:cNvPr>
          <p:cNvPicPr>
            <a:picLocks noChangeAspect="1"/>
          </p:cNvPicPr>
          <p:nvPr/>
        </p:nvPicPr>
        <p:blipFill rotWithShape="1">
          <a:blip r:embed="rId5"/>
          <a:srcRect l="1103" t="53882" r="69738" b="32706"/>
          <a:stretch/>
        </p:blipFill>
        <p:spPr>
          <a:xfrm>
            <a:off x="619729" y="4142338"/>
            <a:ext cx="8789718" cy="126338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7459590" cy="123134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Average payload mass carried by booster version F9 v1.1</a:t>
            </a:r>
          </a:p>
          <a:p>
            <a:pPr lvl="1">
              <a:lnSpc>
                <a:spcPct val="100000"/>
              </a:lnSpc>
              <a:spcBef>
                <a:spcPts val="1400"/>
              </a:spcBef>
            </a:pPr>
            <a:r>
              <a:rPr lang="en-US" sz="1800" dirty="0">
                <a:solidFill>
                  <a:schemeClr val="bg2">
                    <a:lumMod val="50000"/>
                  </a:schemeClr>
                </a:solidFill>
                <a:latin typeface="Abadi" panose="020B0604020104020204" pitchFamily="34" charset="0"/>
              </a:rPr>
              <a:t>SQL statements: SELECT, AVG, WHERE, “=”</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8" name="Billede 7">
            <a:extLst>
              <a:ext uri="{FF2B5EF4-FFF2-40B4-BE49-F238E27FC236}">
                <a16:creationId xmlns:a16="http://schemas.microsoft.com/office/drawing/2014/main" id="{4D2E83DB-D7D5-6CA6-51F8-AACE29DBC102}"/>
              </a:ext>
            </a:extLst>
          </p:cNvPr>
          <p:cNvPicPr>
            <a:picLocks noChangeAspect="1"/>
          </p:cNvPicPr>
          <p:nvPr/>
        </p:nvPicPr>
        <p:blipFill rotWithShape="1">
          <a:blip r:embed="rId3"/>
          <a:srcRect l="11544" t="33176" r="59927" b="31529"/>
          <a:stretch/>
        </p:blipFill>
        <p:spPr>
          <a:xfrm>
            <a:off x="1685364" y="3039035"/>
            <a:ext cx="8626203" cy="333487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025151"/>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Date of the first successful landing outcome on ground pad</a:t>
            </a:r>
            <a:endParaRPr lang="en-US" dirty="0">
              <a:solidFill>
                <a:schemeClr val="accent3">
                  <a:lumMod val="25000"/>
                </a:schemeClr>
              </a:solidFill>
            </a:endParaRPr>
          </a:p>
          <a:p>
            <a:pPr lvl="1">
              <a:lnSpc>
                <a:spcPct val="100000"/>
              </a:lnSpc>
              <a:spcBef>
                <a:spcPts val="1400"/>
              </a:spcBef>
            </a:pPr>
            <a:r>
              <a:rPr lang="en-US" sz="1800" dirty="0">
                <a:solidFill>
                  <a:schemeClr val="bg2">
                    <a:lumMod val="50000"/>
                  </a:schemeClr>
                </a:solidFill>
                <a:latin typeface="Abadi" panose="020B0604020104020204" pitchFamily="34" charset="0"/>
              </a:rPr>
              <a:t>SQL statements: SELECT, MIN, WHERE, “=” (or SELECT, WHERE, “=”, OREDER BY, LIMIT)</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8" name="Billede 7">
            <a:extLst>
              <a:ext uri="{FF2B5EF4-FFF2-40B4-BE49-F238E27FC236}">
                <a16:creationId xmlns:a16="http://schemas.microsoft.com/office/drawing/2014/main" id="{B3C29EA9-CC96-CCB0-D029-FDEC8465901C}"/>
              </a:ext>
            </a:extLst>
          </p:cNvPr>
          <p:cNvPicPr>
            <a:picLocks noChangeAspect="1"/>
          </p:cNvPicPr>
          <p:nvPr/>
        </p:nvPicPr>
        <p:blipFill rotWithShape="1">
          <a:blip r:embed="rId4"/>
          <a:srcRect l="11249" t="43530" r="59928" b="29563"/>
          <a:stretch/>
        </p:blipFill>
        <p:spPr>
          <a:xfrm>
            <a:off x="1223001" y="3383290"/>
            <a:ext cx="9745998" cy="2843102"/>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56682"/>
            <a:ext cx="10032461" cy="1410634"/>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bg2">
                    <a:lumMod val="50000"/>
                  </a:schemeClr>
                </a:solidFill>
                <a:latin typeface="Abadi" panose="020B0604020104020204" pitchFamily="34" charset="0"/>
              </a:rPr>
              <a:t>SQL statements: SELECT, WHERE, AND, BETWEEN (or SELECT, WHERE, 2xAND)</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Billede 2">
            <a:extLst>
              <a:ext uri="{FF2B5EF4-FFF2-40B4-BE49-F238E27FC236}">
                <a16:creationId xmlns:a16="http://schemas.microsoft.com/office/drawing/2014/main" id="{E29BA92B-0208-4AFF-EF10-3B0E28F308BB}"/>
              </a:ext>
            </a:extLst>
          </p:cNvPr>
          <p:cNvPicPr>
            <a:picLocks noChangeAspect="1"/>
          </p:cNvPicPr>
          <p:nvPr/>
        </p:nvPicPr>
        <p:blipFill rotWithShape="1">
          <a:blip r:embed="rId4"/>
          <a:srcRect l="11558" t="39999" r="60074" b="19060"/>
          <a:stretch/>
        </p:blipFill>
        <p:spPr>
          <a:xfrm>
            <a:off x="1461246" y="2975250"/>
            <a:ext cx="7960659" cy="359031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693650" y="1416422"/>
            <a:ext cx="11139762" cy="523538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rgbClr val="0B49CB"/>
                </a:solidFill>
                <a:latin typeface="Abadi" panose="020B0604020104020204" pitchFamily="34" charset="0"/>
              </a:rPr>
              <a:t>Methodology</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1800" dirty="0">
                <a:solidFill>
                  <a:schemeClr val="accent3">
                    <a:lumMod val="25000"/>
                  </a:schemeClr>
                </a:solidFill>
                <a:latin typeface="Abadi" panose="020B0604020104020204" pitchFamily="34" charset="0"/>
              </a:rPr>
              <a:t>Collected data from public SpaceX API and SpaceX Wikipedia page, as basis for predicting whether the first stage would land </a:t>
            </a:r>
          </a:p>
          <a:p>
            <a:pPr>
              <a:lnSpc>
                <a:spcPct val="120000"/>
              </a:lnSpc>
              <a:spcBef>
                <a:spcPts val="1400"/>
              </a:spcBef>
            </a:pPr>
            <a:r>
              <a:rPr lang="en-US" sz="1800" dirty="0">
                <a:solidFill>
                  <a:schemeClr val="tx1"/>
                </a:solidFill>
                <a:latin typeface="Abadi"/>
              </a:rPr>
              <a:t>Filtered, cleaned and formatted the date for further analysis, e.g., class label and data imputation</a:t>
            </a:r>
          </a:p>
          <a:p>
            <a:pPr>
              <a:lnSpc>
                <a:spcPct val="100000"/>
              </a:lnSpc>
              <a:spcBef>
                <a:spcPts val="1400"/>
              </a:spcBef>
            </a:pPr>
            <a:r>
              <a:rPr lang="en-US" sz="1800" dirty="0">
                <a:solidFill>
                  <a:schemeClr val="accent3">
                    <a:lumMod val="25000"/>
                  </a:schemeClr>
                </a:solidFill>
                <a:latin typeface="Abadi" panose="020B0604020104020204" pitchFamily="34" charset="0"/>
              </a:rPr>
              <a:t>Explored data using SQL, matplotlib visualization, folium maps, and dashboards</a:t>
            </a:r>
          </a:p>
          <a:p>
            <a:pPr>
              <a:lnSpc>
                <a:spcPct val="100000"/>
              </a:lnSpc>
              <a:spcBef>
                <a:spcPts val="1400"/>
              </a:spcBef>
            </a:pPr>
            <a:r>
              <a:rPr lang="en-US" sz="1800" dirty="0">
                <a:solidFill>
                  <a:schemeClr val="accent3">
                    <a:lumMod val="25000"/>
                  </a:schemeClr>
                </a:solidFill>
                <a:latin typeface="Abadi" panose="020B0604020104020204" pitchFamily="34" charset="0"/>
              </a:rPr>
              <a:t>Defined features and outcome for classification models. Changed all categorical variables to binary using one hot encoding.  Standardized the data. Used </a:t>
            </a:r>
            <a:r>
              <a:rPr lang="en-US" sz="1800" dirty="0" err="1">
                <a:solidFill>
                  <a:schemeClr val="accent3">
                    <a:lumMod val="25000"/>
                  </a:schemeClr>
                </a:solidFill>
                <a:latin typeface="Abadi" panose="020B0604020104020204" pitchFamily="34" charset="0"/>
              </a:rPr>
              <a:t>GridSearchCV</a:t>
            </a:r>
            <a:r>
              <a:rPr lang="en-US" sz="1800" dirty="0">
                <a:solidFill>
                  <a:schemeClr val="accent3">
                    <a:lumMod val="25000"/>
                  </a:schemeClr>
                </a:solidFill>
                <a:latin typeface="Abadi" panose="020B0604020104020204" pitchFamily="34" charset="0"/>
              </a:rPr>
              <a:t> to find best parameters for machine learning models. Visualize accuracy score of all models.</a:t>
            </a:r>
          </a:p>
          <a:p>
            <a:pPr marL="0" indent="0">
              <a:lnSpc>
                <a:spcPct val="100000"/>
              </a:lnSpc>
              <a:spcBef>
                <a:spcPts val="1400"/>
              </a:spcBef>
              <a:buNone/>
            </a:pPr>
            <a:r>
              <a:rPr lang="en-US" sz="2200" dirty="0">
                <a:solidFill>
                  <a:srgbClr val="0B49CB"/>
                </a:solidFill>
                <a:latin typeface="Abadi" panose="020B0604020104020204" pitchFamily="34" charset="0"/>
              </a:rPr>
              <a:t>Results</a:t>
            </a:r>
          </a:p>
          <a:p>
            <a:pPr>
              <a:lnSpc>
                <a:spcPct val="100000"/>
              </a:lnSpc>
              <a:spcBef>
                <a:spcPts val="1400"/>
              </a:spcBef>
            </a:pPr>
            <a:r>
              <a:rPr lang="en-US" sz="1800" dirty="0">
                <a:solidFill>
                  <a:schemeClr val="accent3">
                    <a:lumMod val="25000"/>
                  </a:schemeClr>
                </a:solidFill>
                <a:latin typeface="Abadi" panose="020B0604020104020204" pitchFamily="34" charset="0"/>
              </a:rPr>
              <a:t>The four considered machine learning models, i.e., logistic regression, support vector machine, decision tree, and k-nearest-neighbors performed equally well in predicting the landing outcome of the first stage, i.e., test set accuracy of 0.83 and similar confusion matrix.</a:t>
            </a:r>
          </a:p>
          <a:p>
            <a:pPr>
              <a:lnSpc>
                <a:spcPct val="100000"/>
              </a:lnSpc>
              <a:spcBef>
                <a:spcPts val="1400"/>
              </a:spcBef>
            </a:pPr>
            <a:r>
              <a:rPr lang="en-US" sz="1800" dirty="0">
                <a:solidFill>
                  <a:schemeClr val="accent3">
                    <a:lumMod val="25000"/>
                  </a:schemeClr>
                </a:solidFill>
                <a:latin typeface="Abadi" panose="020B0604020104020204" pitchFamily="34" charset="0"/>
              </a:rPr>
              <a:t>We may be able to improve our predictions by accounting for class imbalance in the database.</a:t>
            </a:r>
          </a:p>
          <a:p>
            <a:pPr>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06997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Total number of successful and failure mission outcomes</a:t>
            </a:r>
          </a:p>
          <a:p>
            <a:pPr lvl="1">
              <a:lnSpc>
                <a:spcPct val="100000"/>
              </a:lnSpc>
              <a:spcBef>
                <a:spcPts val="1400"/>
              </a:spcBef>
            </a:pPr>
            <a:r>
              <a:rPr lang="en-US" sz="1800" dirty="0">
                <a:solidFill>
                  <a:schemeClr val="bg2">
                    <a:lumMod val="50000"/>
                  </a:schemeClr>
                </a:solidFill>
                <a:latin typeface="Abadi" panose="020B0604020104020204" pitchFamily="34" charset="0"/>
              </a:rPr>
              <a:t>SQL statements: SELECT, WHERE, LIKE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Billede 5">
            <a:extLst>
              <a:ext uri="{FF2B5EF4-FFF2-40B4-BE49-F238E27FC236}">
                <a16:creationId xmlns:a16="http://schemas.microsoft.com/office/drawing/2014/main" id="{39BDA7D8-DA3D-448F-E72D-19A549C14D21}"/>
              </a:ext>
            </a:extLst>
          </p:cNvPr>
          <p:cNvPicPr>
            <a:picLocks noChangeAspect="1"/>
          </p:cNvPicPr>
          <p:nvPr/>
        </p:nvPicPr>
        <p:blipFill rotWithShape="1">
          <a:blip r:embed="rId3"/>
          <a:srcRect l="11545" t="36000" r="60073" b="26353"/>
          <a:stretch/>
        </p:blipFill>
        <p:spPr>
          <a:xfrm>
            <a:off x="1237129" y="2841810"/>
            <a:ext cx="8955741" cy="371222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3550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Names of the booster which have carried the maximum payload mass</a:t>
            </a:r>
          </a:p>
          <a:p>
            <a:pPr lvl="1">
              <a:lnSpc>
                <a:spcPct val="100000"/>
              </a:lnSpc>
              <a:spcBef>
                <a:spcPts val="1400"/>
              </a:spcBef>
            </a:pPr>
            <a:r>
              <a:rPr lang="en-US" sz="1800" dirty="0">
                <a:solidFill>
                  <a:schemeClr val="bg2">
                    <a:lumMod val="50000"/>
                  </a:schemeClr>
                </a:solidFill>
                <a:latin typeface="Abadi" panose="020B0604020104020204" pitchFamily="34" charset="0"/>
              </a:rPr>
              <a:t>SQL statements: SELECT, WHERE, SELECT, MAX (subquery)</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Billede 5">
            <a:extLst>
              <a:ext uri="{FF2B5EF4-FFF2-40B4-BE49-F238E27FC236}">
                <a16:creationId xmlns:a16="http://schemas.microsoft.com/office/drawing/2014/main" id="{1E56E2AF-0AC7-9D2A-E6C5-63F5D42C1A73}"/>
              </a:ext>
            </a:extLst>
          </p:cNvPr>
          <p:cNvPicPr>
            <a:picLocks noChangeAspect="1"/>
          </p:cNvPicPr>
          <p:nvPr/>
        </p:nvPicPr>
        <p:blipFill rotWithShape="1">
          <a:blip r:embed="rId3"/>
          <a:srcRect l="11545" t="27765" r="59853" b="64706"/>
          <a:stretch/>
        </p:blipFill>
        <p:spPr>
          <a:xfrm>
            <a:off x="918925" y="3060907"/>
            <a:ext cx="8539047" cy="702442"/>
          </a:xfrm>
          <a:prstGeom prst="rect">
            <a:avLst/>
          </a:prstGeom>
        </p:spPr>
      </p:pic>
      <p:pic>
        <p:nvPicPr>
          <p:cNvPr id="7" name="Billede 6">
            <a:extLst>
              <a:ext uri="{FF2B5EF4-FFF2-40B4-BE49-F238E27FC236}">
                <a16:creationId xmlns:a16="http://schemas.microsoft.com/office/drawing/2014/main" id="{EB3F9292-46D5-7CEB-9CBE-DFD95A2DEDD2}"/>
              </a:ext>
            </a:extLst>
          </p:cNvPr>
          <p:cNvPicPr>
            <a:picLocks noChangeAspect="1"/>
          </p:cNvPicPr>
          <p:nvPr/>
        </p:nvPicPr>
        <p:blipFill rotWithShape="1">
          <a:blip r:embed="rId3"/>
          <a:srcRect l="11545" t="64677" r="59853" b="9411"/>
          <a:stretch/>
        </p:blipFill>
        <p:spPr>
          <a:xfrm>
            <a:off x="918925" y="4133087"/>
            <a:ext cx="8539046" cy="2417362"/>
          </a:xfrm>
          <a:prstGeom prst="rect">
            <a:avLst/>
          </a:prstGeom>
        </p:spPr>
      </p:pic>
      <p:pic>
        <p:nvPicPr>
          <p:cNvPr id="8" name="Billede 7">
            <a:extLst>
              <a:ext uri="{FF2B5EF4-FFF2-40B4-BE49-F238E27FC236}">
                <a16:creationId xmlns:a16="http://schemas.microsoft.com/office/drawing/2014/main" id="{9FF6B7F2-438F-67E8-27B1-D62966F71489}"/>
              </a:ext>
            </a:extLst>
          </p:cNvPr>
          <p:cNvPicPr>
            <a:picLocks noChangeAspect="1"/>
          </p:cNvPicPr>
          <p:nvPr/>
        </p:nvPicPr>
        <p:blipFill rotWithShape="1">
          <a:blip r:embed="rId3"/>
          <a:srcRect l="11545" t="34948" r="82426" b="35052"/>
          <a:stretch/>
        </p:blipFill>
        <p:spPr>
          <a:xfrm>
            <a:off x="9516037" y="3017161"/>
            <a:ext cx="2312894" cy="359626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47719"/>
            <a:ext cx="9745589" cy="126719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lvl="1">
              <a:lnSpc>
                <a:spcPct val="100000"/>
              </a:lnSpc>
              <a:spcBef>
                <a:spcPts val="1400"/>
              </a:spcBef>
            </a:pPr>
            <a:r>
              <a:rPr lang="en-US" sz="1800" dirty="0">
                <a:solidFill>
                  <a:schemeClr val="bg2">
                    <a:lumMod val="50000"/>
                  </a:schemeClr>
                </a:solidFill>
                <a:latin typeface="Abadi" panose="020B0604020104020204" pitchFamily="34" charset="0"/>
              </a:rPr>
              <a:t>SQL statements: SELECT, WHERE, “=“, AND, SUBSTRING </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Billede 5">
            <a:extLst>
              <a:ext uri="{FF2B5EF4-FFF2-40B4-BE49-F238E27FC236}">
                <a16:creationId xmlns:a16="http://schemas.microsoft.com/office/drawing/2014/main" id="{1477C723-8501-AA4B-3CBC-3D3C68443C2E}"/>
              </a:ext>
            </a:extLst>
          </p:cNvPr>
          <p:cNvPicPr>
            <a:picLocks noChangeAspect="1"/>
          </p:cNvPicPr>
          <p:nvPr/>
        </p:nvPicPr>
        <p:blipFill rotWithShape="1">
          <a:blip r:embed="rId3"/>
          <a:srcRect l="11544" t="30353" r="60000" b="54043"/>
          <a:stretch/>
        </p:blipFill>
        <p:spPr>
          <a:xfrm>
            <a:off x="1353669" y="3056965"/>
            <a:ext cx="9441794" cy="1617907"/>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02896"/>
            <a:ext cx="10515600" cy="1625786"/>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Ranking of the counts of landing outcomes (such as Failure (drone ship) or Success (ground pad)) between the date 2010-06-04 and 2017-03-20, in descending order</a:t>
            </a:r>
          </a:p>
          <a:p>
            <a:pPr lvl="1">
              <a:lnSpc>
                <a:spcPct val="100000"/>
              </a:lnSpc>
              <a:spcBef>
                <a:spcPts val="1400"/>
              </a:spcBef>
            </a:pPr>
            <a:r>
              <a:rPr lang="en-US" sz="1800" dirty="0">
                <a:solidFill>
                  <a:schemeClr val="bg2">
                    <a:lumMod val="50000"/>
                  </a:schemeClr>
                </a:solidFill>
                <a:latin typeface="Abadi" panose="020B0604020104020204" pitchFamily="34" charset="0"/>
              </a:rPr>
              <a:t>SQL statements: SELECT, COUNT, WHERE, BETWEEN, GROUP BY, ORDER BY DESC </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Billede 5">
            <a:extLst>
              <a:ext uri="{FF2B5EF4-FFF2-40B4-BE49-F238E27FC236}">
                <a16:creationId xmlns:a16="http://schemas.microsoft.com/office/drawing/2014/main" id="{66217FB3-C1A4-3DE6-7C9A-FD7F6F708F2D}"/>
              </a:ext>
            </a:extLst>
          </p:cNvPr>
          <p:cNvPicPr>
            <a:picLocks noChangeAspect="1"/>
          </p:cNvPicPr>
          <p:nvPr/>
        </p:nvPicPr>
        <p:blipFill rotWithShape="1">
          <a:blip r:embed="rId3"/>
          <a:srcRect l="11323" t="42118" r="60073" b="28235"/>
          <a:stretch/>
        </p:blipFill>
        <p:spPr>
          <a:xfrm>
            <a:off x="1219198" y="3119717"/>
            <a:ext cx="9493127" cy="307489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823966"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map shows the location of the launch sites, which are located on the west coast, and east coast, respectively. </a:t>
            </a:r>
          </a:p>
          <a:p>
            <a:pPr>
              <a:lnSpc>
                <a:spcPct val="100000"/>
              </a:lnSpc>
              <a:spcBef>
                <a:spcPts val="1400"/>
              </a:spcBef>
            </a:pPr>
            <a:r>
              <a:rPr lang="en-US" sz="2200" dirty="0">
                <a:solidFill>
                  <a:schemeClr val="accent3">
                    <a:lumMod val="25000"/>
                  </a:schemeClr>
                </a:solidFill>
                <a:latin typeface="Abadi"/>
              </a:rPr>
              <a:t>The coordinates are shown below the map.</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on Folium Map</a:t>
            </a:r>
          </a:p>
        </p:txBody>
      </p:sp>
      <p:pic>
        <p:nvPicPr>
          <p:cNvPr id="6" name="Billede 5">
            <a:extLst>
              <a:ext uri="{FF2B5EF4-FFF2-40B4-BE49-F238E27FC236}">
                <a16:creationId xmlns:a16="http://schemas.microsoft.com/office/drawing/2014/main" id="{093F80B8-6181-C9B9-17A5-7E3F61D8278C}"/>
              </a:ext>
            </a:extLst>
          </p:cNvPr>
          <p:cNvPicPr>
            <a:picLocks noChangeAspect="1"/>
          </p:cNvPicPr>
          <p:nvPr/>
        </p:nvPicPr>
        <p:blipFill rotWithShape="1">
          <a:blip r:embed="rId4"/>
          <a:srcRect l="13634" t="28123" r="60433" b="21176"/>
          <a:stretch/>
        </p:blipFill>
        <p:spPr>
          <a:xfrm>
            <a:off x="5656731" y="1506988"/>
            <a:ext cx="6291536" cy="3844024"/>
          </a:xfrm>
          <a:prstGeom prst="rect">
            <a:avLst/>
          </a:prstGeom>
        </p:spPr>
      </p:pic>
      <p:pic>
        <p:nvPicPr>
          <p:cNvPr id="10" name="Billede 9">
            <a:extLst>
              <a:ext uri="{FF2B5EF4-FFF2-40B4-BE49-F238E27FC236}">
                <a16:creationId xmlns:a16="http://schemas.microsoft.com/office/drawing/2014/main" id="{4152DACE-E4AC-1895-9DBB-6CD121233D59}"/>
              </a:ext>
            </a:extLst>
          </p:cNvPr>
          <p:cNvPicPr>
            <a:picLocks noChangeAspect="1"/>
          </p:cNvPicPr>
          <p:nvPr/>
        </p:nvPicPr>
        <p:blipFill rotWithShape="1">
          <a:blip r:embed="rId5"/>
          <a:srcRect l="11324" t="36471" r="78897" b="50000"/>
          <a:stretch/>
        </p:blipFill>
        <p:spPr>
          <a:xfrm>
            <a:off x="3836894" y="4539705"/>
            <a:ext cx="4034118" cy="174407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2" y="1825625"/>
            <a:ext cx="4259188"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map shows the individual launches clustered according to launch site (coordinate).</a:t>
            </a:r>
          </a:p>
          <a:p>
            <a:pPr>
              <a:lnSpc>
                <a:spcPct val="100000"/>
              </a:lnSpc>
              <a:spcBef>
                <a:spcPts val="1400"/>
              </a:spcBef>
            </a:pPr>
            <a:r>
              <a:rPr lang="en-US" sz="2200" dirty="0">
                <a:solidFill>
                  <a:schemeClr val="accent3">
                    <a:lumMod val="25000"/>
                  </a:schemeClr>
                </a:solidFill>
                <a:latin typeface="Abadi"/>
              </a:rPr>
              <a:t>Expanding a cluster, we see the individual launches color-coded by class variable (success/failure).</a:t>
            </a:r>
          </a:p>
          <a:p>
            <a:pPr>
              <a:lnSpc>
                <a:spcPct val="100000"/>
              </a:lnSpc>
              <a:spcBef>
                <a:spcPts val="1400"/>
              </a:spcBef>
            </a:pPr>
            <a:r>
              <a:rPr lang="en-US" sz="2200" dirty="0">
                <a:solidFill>
                  <a:schemeClr val="accent3">
                    <a:lumMod val="25000"/>
                  </a:schemeClr>
                </a:solidFill>
                <a:latin typeface="Abadi"/>
              </a:rPr>
              <a:t>This is shown for the KSC launch site.</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Grouped launches on Folium Map</a:t>
            </a:r>
          </a:p>
        </p:txBody>
      </p:sp>
      <p:pic>
        <p:nvPicPr>
          <p:cNvPr id="4" name="Billede 3">
            <a:extLst>
              <a:ext uri="{FF2B5EF4-FFF2-40B4-BE49-F238E27FC236}">
                <a16:creationId xmlns:a16="http://schemas.microsoft.com/office/drawing/2014/main" id="{94912156-A4F0-87D9-D834-CB6986119C03}"/>
              </a:ext>
            </a:extLst>
          </p:cNvPr>
          <p:cNvPicPr>
            <a:picLocks noChangeAspect="1"/>
          </p:cNvPicPr>
          <p:nvPr/>
        </p:nvPicPr>
        <p:blipFill rotWithShape="1">
          <a:blip r:embed="rId3"/>
          <a:srcRect l="13456" t="22588" r="60441" b="26589"/>
          <a:stretch/>
        </p:blipFill>
        <p:spPr>
          <a:xfrm>
            <a:off x="5710517" y="1343732"/>
            <a:ext cx="6382872" cy="3883662"/>
          </a:xfrm>
          <a:prstGeom prst="rect">
            <a:avLst/>
          </a:prstGeom>
        </p:spPr>
      </p:pic>
      <p:pic>
        <p:nvPicPr>
          <p:cNvPr id="7" name="Billede 6">
            <a:extLst>
              <a:ext uri="{FF2B5EF4-FFF2-40B4-BE49-F238E27FC236}">
                <a16:creationId xmlns:a16="http://schemas.microsoft.com/office/drawing/2014/main" id="{BD08AD83-34D4-8B05-5224-4E3F713BF676}"/>
              </a:ext>
            </a:extLst>
          </p:cNvPr>
          <p:cNvPicPr>
            <a:picLocks noChangeAspect="1"/>
          </p:cNvPicPr>
          <p:nvPr/>
        </p:nvPicPr>
        <p:blipFill rotWithShape="1">
          <a:blip r:embed="rId4"/>
          <a:srcRect l="13456" t="22588" r="60221" b="26824"/>
          <a:stretch/>
        </p:blipFill>
        <p:spPr>
          <a:xfrm>
            <a:off x="5029199" y="4017993"/>
            <a:ext cx="4591649" cy="275755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690688"/>
            <a:ext cx="4859825" cy="4314825"/>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The map show an example where the distance from CCAFS SLC-40 to the coast is considered.</a:t>
            </a:r>
          </a:p>
          <a:p>
            <a:pPr>
              <a:lnSpc>
                <a:spcPct val="100000"/>
              </a:lnSpc>
              <a:spcBef>
                <a:spcPts val="1400"/>
              </a:spcBef>
            </a:pPr>
            <a:r>
              <a:rPr lang="en-US" sz="2200" dirty="0">
                <a:solidFill>
                  <a:schemeClr val="accent3">
                    <a:lumMod val="25000"/>
                  </a:schemeClr>
                </a:solidFill>
                <a:latin typeface="Abadi"/>
              </a:rPr>
              <a:t>Close-up of proximities for KSC LC-39A is also shown.</a:t>
            </a:r>
          </a:p>
          <a:p>
            <a:pPr>
              <a:lnSpc>
                <a:spcPct val="100000"/>
              </a:lnSpc>
              <a:spcBef>
                <a:spcPts val="1400"/>
              </a:spcBef>
            </a:pPr>
            <a:r>
              <a:rPr lang="en-US" sz="2200" dirty="0">
                <a:solidFill>
                  <a:schemeClr val="accent3">
                    <a:lumMod val="25000"/>
                  </a:schemeClr>
                </a:solidFill>
                <a:latin typeface="Abadi"/>
              </a:rPr>
              <a:t>What make up an optimal launch site in terms of proximities?</a:t>
            </a:r>
          </a:p>
          <a:p>
            <a:pPr lvl="1">
              <a:lnSpc>
                <a:spcPct val="100000"/>
              </a:lnSpc>
              <a:spcBef>
                <a:spcPts val="1400"/>
              </a:spcBef>
            </a:pPr>
            <a:r>
              <a:rPr lang="en-US" sz="1800" dirty="0">
                <a:solidFill>
                  <a:schemeClr val="bg2">
                    <a:lumMod val="50000"/>
                  </a:schemeClr>
                </a:solidFill>
                <a:latin typeface="Abadi"/>
              </a:rPr>
              <a:t>Close to transport and supply lines, i.e., highway and railways.</a:t>
            </a:r>
          </a:p>
          <a:p>
            <a:pPr lvl="1">
              <a:lnSpc>
                <a:spcPct val="100000"/>
              </a:lnSpc>
              <a:spcBef>
                <a:spcPts val="1400"/>
              </a:spcBef>
            </a:pPr>
            <a:r>
              <a:rPr lang="en-US" sz="1800" dirty="0">
                <a:solidFill>
                  <a:schemeClr val="bg2">
                    <a:lumMod val="50000"/>
                  </a:schemeClr>
                </a:solidFill>
                <a:latin typeface="Abadi"/>
              </a:rPr>
              <a:t>Close to the coast (also partly related to transport).</a:t>
            </a:r>
          </a:p>
          <a:p>
            <a:pPr lvl="1">
              <a:lnSpc>
                <a:spcPct val="100000"/>
              </a:lnSpc>
              <a:spcBef>
                <a:spcPts val="1400"/>
              </a:spcBef>
            </a:pPr>
            <a:r>
              <a:rPr lang="en-US" sz="1800" dirty="0">
                <a:solidFill>
                  <a:schemeClr val="bg2">
                    <a:lumMod val="50000"/>
                  </a:schemeClr>
                </a:solidFill>
                <a:latin typeface="Abadi"/>
              </a:rPr>
              <a:t>Keep distance to cities.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proximities on Folium Map</a:t>
            </a:r>
          </a:p>
        </p:txBody>
      </p:sp>
      <p:pic>
        <p:nvPicPr>
          <p:cNvPr id="7" name="Billede 6">
            <a:extLst>
              <a:ext uri="{FF2B5EF4-FFF2-40B4-BE49-F238E27FC236}">
                <a16:creationId xmlns:a16="http://schemas.microsoft.com/office/drawing/2014/main" id="{3DFCAB5D-9B04-F42E-48BF-E506936E3DFD}"/>
              </a:ext>
            </a:extLst>
          </p:cNvPr>
          <p:cNvPicPr>
            <a:picLocks noChangeAspect="1"/>
          </p:cNvPicPr>
          <p:nvPr/>
        </p:nvPicPr>
        <p:blipFill rotWithShape="1">
          <a:blip r:embed="rId3"/>
          <a:srcRect l="13529" t="11529" r="60294" b="37647"/>
          <a:stretch/>
        </p:blipFill>
        <p:spPr>
          <a:xfrm>
            <a:off x="5629836" y="1358991"/>
            <a:ext cx="6501070" cy="3944471"/>
          </a:xfrm>
          <a:prstGeom prst="rect">
            <a:avLst/>
          </a:prstGeom>
        </p:spPr>
      </p:pic>
      <p:sp>
        <p:nvSpPr>
          <p:cNvPr id="9" name="object 4">
            <a:extLst>
              <a:ext uri="{FF2B5EF4-FFF2-40B4-BE49-F238E27FC236}">
                <a16:creationId xmlns:a16="http://schemas.microsoft.com/office/drawing/2014/main" id="{1E8BCD7B-41D2-AB4C-25DF-38083262A843}"/>
              </a:ext>
            </a:extLst>
          </p:cNvPr>
          <p:cNvSpPr/>
          <p:nvPr/>
        </p:nvSpPr>
        <p:spPr>
          <a:xfrm>
            <a:off x="5521096" y="5044629"/>
            <a:ext cx="3193676" cy="1723643"/>
          </a:xfrm>
          <a:prstGeom prst="rect">
            <a:avLst/>
          </a:prstGeom>
          <a:blipFill>
            <a:blip r:embed="rId4" cstate="print"/>
            <a:stretch>
              <a:fillRect l="-162695"/>
            </a:stretch>
          </a:blipFill>
        </p:spPr>
        <p:txBody>
          <a:bodyPr wrap="square" lIns="0" tIns="0" rIns="0" bIns="0" rtlCol="0"/>
          <a:lstStyle/>
          <a:p>
            <a:endParaRP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735977"/>
            <a:ext cx="10857213" cy="1527176"/>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Pie chart of launch success count for all sites</a:t>
            </a:r>
          </a:p>
          <a:p>
            <a:pPr>
              <a:lnSpc>
                <a:spcPct val="100000"/>
              </a:lnSpc>
              <a:spcBef>
                <a:spcPts val="1400"/>
              </a:spcBef>
            </a:pPr>
            <a:r>
              <a:rPr lang="en-US" sz="2200" dirty="0">
                <a:solidFill>
                  <a:schemeClr val="accent3">
                    <a:lumMod val="25000"/>
                  </a:schemeClr>
                </a:solidFill>
                <a:latin typeface="Abadi"/>
              </a:rPr>
              <a:t>The plot shows the distribution of successful launches over the launch sites</a:t>
            </a:r>
          </a:p>
          <a:p>
            <a:pPr>
              <a:lnSpc>
                <a:spcPct val="100000"/>
              </a:lnSpc>
              <a:spcBef>
                <a:spcPts val="1400"/>
              </a:spcBef>
            </a:pPr>
            <a:r>
              <a:rPr lang="en-US" sz="2200" dirty="0">
                <a:solidFill>
                  <a:schemeClr val="accent3">
                    <a:lumMod val="25000"/>
                  </a:schemeClr>
                </a:solidFill>
                <a:latin typeface="Abadi"/>
              </a:rPr>
              <a:t>We see e.g., that KSC LC-39A contribute with most of the successful launches (41.7%)</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for launch site successes – all sites</a:t>
            </a:r>
          </a:p>
        </p:txBody>
      </p:sp>
      <p:pic>
        <p:nvPicPr>
          <p:cNvPr id="6" name="Billede 5" descr="Et billede, der indeholder tekst, skærmbillede, monitor, indendørs&#10;&#10;Automatisk genereret beskrivelse">
            <a:extLst>
              <a:ext uri="{FF2B5EF4-FFF2-40B4-BE49-F238E27FC236}">
                <a16:creationId xmlns:a16="http://schemas.microsoft.com/office/drawing/2014/main" id="{910D96E1-6CEF-632D-28A5-FEAA680BC3C0}"/>
              </a:ext>
            </a:extLst>
          </p:cNvPr>
          <p:cNvPicPr>
            <a:picLocks noChangeAspect="1"/>
          </p:cNvPicPr>
          <p:nvPr/>
        </p:nvPicPr>
        <p:blipFill rotWithShape="1">
          <a:blip r:embed="rId3"/>
          <a:srcRect l="51278" t="13421" r="550" b="48731"/>
          <a:stretch/>
        </p:blipFill>
        <p:spPr bwMode="auto">
          <a:xfrm>
            <a:off x="975939" y="3433481"/>
            <a:ext cx="10651284" cy="261548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15029"/>
            <a:ext cx="6558850" cy="50292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rgbClr val="0B49CB"/>
                </a:solidFill>
                <a:latin typeface="Abadi" panose="020B0604020104020204" pitchFamily="34" charset="0"/>
              </a:rPr>
              <a:t>Background and context</a:t>
            </a:r>
            <a:endParaRPr lang="en-US" sz="2200" b="0" i="0" dirty="0">
              <a:solidFill>
                <a:srgbClr val="0B49CB"/>
              </a:solidFill>
              <a:effectLst/>
              <a:latin typeface="Abadi" panose="020B0604020104020204" pitchFamily="34" charset="0"/>
            </a:endParaRPr>
          </a:p>
          <a:p>
            <a:pPr>
              <a:spcBef>
                <a:spcPts val="1400"/>
              </a:spcBef>
            </a:pPr>
            <a:r>
              <a:rPr lang="en-US" sz="1800" b="0" i="0" dirty="0">
                <a:solidFill>
                  <a:srgbClr val="1F1F1F"/>
                </a:solidFill>
                <a:effectLst/>
                <a:latin typeface="Abadi" panose="020B0604020104020204" pitchFamily="34" charset="0"/>
              </a:rPr>
              <a:t>The commercial space age is here!</a:t>
            </a:r>
            <a:endParaRPr lang="en-US" sz="1800" dirty="0">
              <a:solidFill>
                <a:schemeClr val="accent3">
                  <a:lumMod val="25000"/>
                </a:schemeClr>
              </a:solidFill>
              <a:latin typeface="Abadi" panose="020B0604020104020204" pitchFamily="34" charset="0"/>
            </a:endParaRPr>
          </a:p>
          <a:p>
            <a:pPr>
              <a:spcBef>
                <a:spcPts val="1400"/>
              </a:spcBef>
            </a:pPr>
            <a:r>
              <a:rPr lang="en-US" sz="1800" dirty="0">
                <a:solidFill>
                  <a:schemeClr val="accent3">
                    <a:lumMod val="25000"/>
                  </a:schemeClr>
                </a:solidFill>
                <a:latin typeface="Abadi" panose="020B0604020104020204" pitchFamily="34" charset="0"/>
              </a:rPr>
              <a:t>Most cost efficient is SpaceX (Falcon 9) with a cost of 62 million dollars per launch compared to a cost upwards of 165 million dollars. </a:t>
            </a:r>
          </a:p>
          <a:p>
            <a:pPr>
              <a:spcBef>
                <a:spcPts val="1400"/>
              </a:spcBef>
            </a:pPr>
            <a:r>
              <a:rPr lang="en-US" sz="1800" dirty="0">
                <a:solidFill>
                  <a:schemeClr val="accent3">
                    <a:lumMod val="25000"/>
                  </a:schemeClr>
                </a:solidFill>
                <a:latin typeface="Abadi" panose="020B0604020104020204" pitchFamily="34" charset="0"/>
              </a:rPr>
              <a:t>The competitive advantage is SpaceX’s ability to recover the first stage.</a:t>
            </a:r>
          </a:p>
          <a:p>
            <a:pPr>
              <a:spcBef>
                <a:spcPts val="1400"/>
              </a:spcBef>
              <a:spcAft>
                <a:spcPts val="600"/>
              </a:spcAft>
            </a:pPr>
            <a:r>
              <a:rPr lang="en-US" sz="1800" dirty="0" err="1">
                <a:solidFill>
                  <a:schemeClr val="accent3">
                    <a:lumMod val="25000"/>
                  </a:schemeClr>
                </a:solidFill>
                <a:latin typeface="Abadi" panose="020B0604020104020204" pitchFamily="34" charset="0"/>
              </a:rPr>
              <a:t>SpaceY</a:t>
            </a:r>
            <a:r>
              <a:rPr lang="en-US" sz="1800" dirty="0">
                <a:solidFill>
                  <a:schemeClr val="accent3">
                    <a:lumMod val="25000"/>
                  </a:schemeClr>
                </a:solidFill>
                <a:latin typeface="Abadi" panose="020B0604020104020204" pitchFamily="34" charset="0"/>
              </a:rPr>
              <a:t> would like to compete with SpaceX</a:t>
            </a:r>
            <a:endParaRPr lang="en-US" sz="2200" dirty="0">
              <a:solidFill>
                <a:schemeClr val="accent3">
                  <a:lumMod val="25000"/>
                </a:schemeClr>
              </a:solidFill>
              <a:latin typeface="Abadi" panose="020B0604020104020204" pitchFamily="34" charset="0"/>
            </a:endParaRPr>
          </a:p>
          <a:p>
            <a:pPr marL="0" indent="0">
              <a:spcBef>
                <a:spcPts val="1400"/>
              </a:spcBef>
              <a:buNone/>
            </a:pPr>
            <a:r>
              <a:rPr lang="en-US" sz="2200" dirty="0">
                <a:solidFill>
                  <a:srgbClr val="0B49CB"/>
                </a:solidFill>
                <a:latin typeface="Abadi" panose="020B0604020104020204" pitchFamily="34" charset="0"/>
              </a:rPr>
              <a:t>Problem</a:t>
            </a:r>
          </a:p>
          <a:p>
            <a:pPr>
              <a:spcBef>
                <a:spcPts val="1400"/>
              </a:spcBef>
            </a:pPr>
            <a:r>
              <a:rPr lang="en-US" sz="1800" dirty="0">
                <a:solidFill>
                  <a:schemeClr val="accent3">
                    <a:lumMod val="25000"/>
                  </a:schemeClr>
                </a:solidFill>
                <a:latin typeface="Abadi" panose="020B0604020104020204" pitchFamily="34" charset="0"/>
              </a:rPr>
              <a:t>Determine the price of each launch by;</a:t>
            </a:r>
          </a:p>
          <a:p>
            <a:pPr marL="538163" lvl="1" indent="-269875">
              <a:spcBef>
                <a:spcPts val="1400"/>
              </a:spcBef>
            </a:pPr>
            <a:r>
              <a:rPr lang="en-US" sz="1800" dirty="0">
                <a:solidFill>
                  <a:schemeClr val="bg2">
                    <a:lumMod val="50000"/>
                  </a:schemeClr>
                </a:solidFill>
                <a:latin typeface="Abadi" panose="020B0604020104020204" pitchFamily="34" charset="0"/>
              </a:rPr>
              <a:t>Gather public information about </a:t>
            </a:r>
            <a:r>
              <a:rPr lang="en-US" sz="1800" dirty="0" err="1">
                <a:solidFill>
                  <a:schemeClr val="bg2">
                    <a:lumMod val="50000"/>
                  </a:schemeClr>
                </a:solidFill>
                <a:latin typeface="Abadi" panose="020B0604020104020204" pitchFamily="34" charset="0"/>
              </a:rPr>
              <a:t>spaceX</a:t>
            </a:r>
            <a:r>
              <a:rPr lang="en-US" sz="1800" dirty="0">
                <a:solidFill>
                  <a:schemeClr val="bg2">
                    <a:lumMod val="50000"/>
                  </a:schemeClr>
                </a:solidFill>
                <a:latin typeface="Abadi" panose="020B0604020104020204" pitchFamily="34" charset="0"/>
              </a:rPr>
              <a:t> to gather insights</a:t>
            </a:r>
          </a:p>
          <a:p>
            <a:pPr marL="538163" lvl="1" indent="-269875">
              <a:spcBef>
                <a:spcPts val="1400"/>
              </a:spcBef>
            </a:pPr>
            <a:r>
              <a:rPr lang="en-US" sz="1800" dirty="0">
                <a:solidFill>
                  <a:schemeClr val="bg2">
                    <a:lumMod val="50000"/>
                  </a:schemeClr>
                </a:solidFill>
                <a:latin typeface="Abadi" panose="020B0604020104020204" pitchFamily="34" charset="0"/>
              </a:rPr>
              <a:t>Build a machine learning model to predict reuse of the first stage  </a:t>
            </a:r>
          </a:p>
        </p:txBody>
      </p:sp>
      <p:pic>
        <p:nvPicPr>
          <p:cNvPr id="3" name="Billede 2">
            <a:extLst>
              <a:ext uri="{FF2B5EF4-FFF2-40B4-BE49-F238E27FC236}">
                <a16:creationId xmlns:a16="http://schemas.microsoft.com/office/drawing/2014/main" id="{905361A3-E879-14AD-D558-10764119C4CA}"/>
              </a:ext>
            </a:extLst>
          </p:cNvPr>
          <p:cNvPicPr>
            <a:picLocks noChangeAspect="1"/>
          </p:cNvPicPr>
          <p:nvPr/>
        </p:nvPicPr>
        <p:blipFill rotWithShape="1">
          <a:blip r:embed="rId4"/>
          <a:srcRect l="25326" t="28471" r="62647" b="42588"/>
          <a:stretch/>
        </p:blipFill>
        <p:spPr>
          <a:xfrm>
            <a:off x="7386918" y="1943132"/>
            <a:ext cx="4581174" cy="3444656"/>
          </a:xfrm>
          <a:prstGeom prst="rect">
            <a:avLst/>
          </a:prstGeom>
        </p:spPr>
      </p:pic>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718049"/>
            <a:ext cx="10551583" cy="113272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Pie chart of launch success count for KSC LC-39A (most successful launches)</a:t>
            </a:r>
          </a:p>
          <a:p>
            <a:pPr>
              <a:lnSpc>
                <a:spcPct val="100000"/>
              </a:lnSpc>
              <a:spcBef>
                <a:spcPts val="1400"/>
              </a:spcBef>
            </a:pPr>
            <a:r>
              <a:rPr lang="en-US" sz="2200" dirty="0">
                <a:solidFill>
                  <a:schemeClr val="accent3">
                    <a:lumMod val="25000"/>
                  </a:schemeClr>
                </a:solidFill>
                <a:latin typeface="Abadi"/>
              </a:rPr>
              <a:t>The plot shows the distribution between successful (=1) and failed launches (=0)</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for successful launches – KSC LC-39A </a:t>
            </a:r>
          </a:p>
        </p:txBody>
      </p:sp>
      <p:pic>
        <p:nvPicPr>
          <p:cNvPr id="4" name="Billede 3">
            <a:extLst>
              <a:ext uri="{FF2B5EF4-FFF2-40B4-BE49-F238E27FC236}">
                <a16:creationId xmlns:a16="http://schemas.microsoft.com/office/drawing/2014/main" id="{BBC04F2B-FEC9-6516-DCB2-27C7FB71C8AF}"/>
              </a:ext>
            </a:extLst>
          </p:cNvPr>
          <p:cNvPicPr>
            <a:picLocks noChangeAspect="1"/>
          </p:cNvPicPr>
          <p:nvPr/>
        </p:nvPicPr>
        <p:blipFill rotWithShape="1">
          <a:blip r:embed="rId3"/>
          <a:srcRect l="1250" t="12235" r="50000" b="52707"/>
          <a:stretch/>
        </p:blipFill>
        <p:spPr>
          <a:xfrm>
            <a:off x="528918" y="3083859"/>
            <a:ext cx="11328619" cy="254595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93928"/>
            <a:ext cx="11090296" cy="512202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Scatterplot of Payload vs. Launch Outcome for all sites, considering;</a:t>
            </a:r>
          </a:p>
          <a:p>
            <a:pPr lvl="1">
              <a:lnSpc>
                <a:spcPct val="100000"/>
              </a:lnSpc>
              <a:spcBef>
                <a:spcPts val="1400"/>
              </a:spcBef>
            </a:pPr>
            <a:r>
              <a:rPr lang="en-US" sz="1800" dirty="0">
                <a:solidFill>
                  <a:schemeClr val="bg2">
                    <a:lumMod val="50000"/>
                  </a:schemeClr>
                </a:solidFill>
                <a:latin typeface="Abadi" panose="020B0604020104020204" pitchFamily="34" charset="0"/>
              </a:rPr>
              <a:t>The full payload range – </a:t>
            </a:r>
            <a:r>
              <a:rPr lang="en-US" sz="1800" dirty="0">
                <a:solidFill>
                  <a:schemeClr val="bg2">
                    <a:lumMod val="50000"/>
                  </a:schemeClr>
                </a:solidFill>
                <a:latin typeface="Abadi"/>
              </a:rPr>
              <a:t>booster version FT is the most successful over the full payload range</a:t>
            </a:r>
          </a:p>
          <a:p>
            <a:pPr lvl="1">
              <a:lnSpc>
                <a:spcPct val="100000"/>
              </a:lnSpc>
              <a:spcBef>
                <a:spcPts val="1400"/>
              </a:spcBef>
            </a:pPr>
            <a:endParaRPr lang="en-US" sz="1800" dirty="0">
              <a:solidFill>
                <a:schemeClr val="bg2">
                  <a:lumMod val="50000"/>
                </a:schemeClr>
              </a:solidFill>
              <a:latin typeface="Abadi" panose="020B0604020104020204" pitchFamily="34" charset="0"/>
            </a:endParaRPr>
          </a:p>
          <a:p>
            <a:pPr lvl="1">
              <a:lnSpc>
                <a:spcPct val="100000"/>
              </a:lnSpc>
              <a:spcBef>
                <a:spcPts val="1400"/>
              </a:spcBef>
            </a:pPr>
            <a:endParaRPr lang="en-US" sz="1800" dirty="0">
              <a:solidFill>
                <a:schemeClr val="bg2">
                  <a:lumMod val="50000"/>
                </a:schemeClr>
              </a:solidFill>
              <a:latin typeface="Abadi" panose="020B0604020104020204" pitchFamily="34" charset="0"/>
            </a:endParaRPr>
          </a:p>
          <a:p>
            <a:pPr lvl="1">
              <a:lnSpc>
                <a:spcPct val="100000"/>
              </a:lnSpc>
              <a:spcBef>
                <a:spcPts val="1400"/>
              </a:spcBef>
            </a:pPr>
            <a:endParaRPr lang="en-US" sz="1800" dirty="0">
              <a:solidFill>
                <a:schemeClr val="bg2">
                  <a:lumMod val="50000"/>
                </a:schemeClr>
              </a:solidFill>
              <a:latin typeface="Abadi" panose="020B0604020104020204" pitchFamily="34" charset="0"/>
            </a:endParaRPr>
          </a:p>
          <a:p>
            <a:pPr lvl="1">
              <a:lnSpc>
                <a:spcPct val="100000"/>
              </a:lnSpc>
              <a:spcBef>
                <a:spcPts val="1400"/>
              </a:spcBef>
            </a:pPr>
            <a:endParaRPr lang="en-US" sz="1800" dirty="0">
              <a:solidFill>
                <a:schemeClr val="bg2">
                  <a:lumMod val="50000"/>
                </a:schemeClr>
              </a:solidFill>
              <a:latin typeface="Abadi" panose="020B0604020104020204" pitchFamily="34" charset="0"/>
            </a:endParaRPr>
          </a:p>
          <a:p>
            <a:pPr lvl="1">
              <a:lnSpc>
                <a:spcPct val="100000"/>
              </a:lnSpc>
              <a:spcBef>
                <a:spcPts val="1400"/>
              </a:spcBef>
            </a:pPr>
            <a:r>
              <a:rPr lang="en-US" sz="1800" dirty="0">
                <a:solidFill>
                  <a:schemeClr val="bg2">
                    <a:lumMod val="50000"/>
                  </a:schemeClr>
                </a:solidFill>
                <a:latin typeface="Abadi" panose="020B0604020104020204" pitchFamily="34" charset="0"/>
              </a:rPr>
              <a:t>The payload range [2k-4k] – this payload range is the most successful (only boosters v1.1, FT, B4, B5)</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for Payload vs. Launch Outcome (1)</a:t>
            </a:r>
          </a:p>
        </p:txBody>
      </p:sp>
      <p:pic>
        <p:nvPicPr>
          <p:cNvPr id="7" name="Billede 6">
            <a:extLst>
              <a:ext uri="{FF2B5EF4-FFF2-40B4-BE49-F238E27FC236}">
                <a16:creationId xmlns:a16="http://schemas.microsoft.com/office/drawing/2014/main" id="{D8C4D1D7-1B8A-8E08-2C3D-31262B592970}"/>
              </a:ext>
            </a:extLst>
          </p:cNvPr>
          <p:cNvPicPr>
            <a:picLocks noChangeAspect="1"/>
          </p:cNvPicPr>
          <p:nvPr/>
        </p:nvPicPr>
        <p:blipFill rotWithShape="1">
          <a:blip r:embed="rId4"/>
          <a:srcRect l="1324" t="51765" r="50000" b="8706"/>
          <a:stretch/>
        </p:blipFill>
        <p:spPr>
          <a:xfrm>
            <a:off x="1532963" y="2376927"/>
            <a:ext cx="7440435" cy="1888207"/>
          </a:xfrm>
          <a:prstGeom prst="rect">
            <a:avLst/>
          </a:prstGeom>
        </p:spPr>
      </p:pic>
      <p:pic>
        <p:nvPicPr>
          <p:cNvPr id="10" name="Billede 9">
            <a:extLst>
              <a:ext uri="{FF2B5EF4-FFF2-40B4-BE49-F238E27FC236}">
                <a16:creationId xmlns:a16="http://schemas.microsoft.com/office/drawing/2014/main" id="{68F0506F-BFB9-98DB-A634-EAAD936F90CE}"/>
              </a:ext>
            </a:extLst>
          </p:cNvPr>
          <p:cNvPicPr>
            <a:picLocks noChangeAspect="1"/>
          </p:cNvPicPr>
          <p:nvPr/>
        </p:nvPicPr>
        <p:blipFill rotWithShape="1">
          <a:blip r:embed="rId5"/>
          <a:srcRect l="1324" t="52706" r="50000" b="8471"/>
          <a:stretch/>
        </p:blipFill>
        <p:spPr>
          <a:xfrm>
            <a:off x="1532963" y="4732595"/>
            <a:ext cx="7440435" cy="1854490"/>
          </a:xfrm>
          <a:prstGeom prst="rect">
            <a:avLst/>
          </a:prstGeom>
        </p:spPr>
      </p:pic>
      <p:sp>
        <p:nvSpPr>
          <p:cNvPr id="11" name="Tekstfelt 10">
            <a:extLst>
              <a:ext uri="{FF2B5EF4-FFF2-40B4-BE49-F238E27FC236}">
                <a16:creationId xmlns:a16="http://schemas.microsoft.com/office/drawing/2014/main" id="{B89603AD-D1C0-4921-627B-310598E81DE5}"/>
              </a:ext>
            </a:extLst>
          </p:cNvPr>
          <p:cNvSpPr txBox="1"/>
          <p:nvPr/>
        </p:nvSpPr>
        <p:spPr>
          <a:xfrm>
            <a:off x="9256938" y="3105834"/>
            <a:ext cx="1917493" cy="646331"/>
          </a:xfrm>
          <a:prstGeom prst="rect">
            <a:avLst/>
          </a:prstGeom>
          <a:noFill/>
        </p:spPr>
        <p:txBody>
          <a:bodyPr wrap="square" rtlCol="0">
            <a:spAutoFit/>
          </a:bodyPr>
          <a:lstStyle/>
          <a:p>
            <a:pPr algn="ctr"/>
            <a:r>
              <a:rPr lang="en-US" dirty="0">
                <a:solidFill>
                  <a:srgbClr val="C00000"/>
                </a:solidFill>
              </a:rPr>
              <a:t>Close-up on the following slides</a:t>
            </a:r>
          </a:p>
        </p:txBody>
      </p:sp>
      <p:sp>
        <p:nvSpPr>
          <p:cNvPr id="13" name="Tekstfelt 12">
            <a:extLst>
              <a:ext uri="{FF2B5EF4-FFF2-40B4-BE49-F238E27FC236}">
                <a16:creationId xmlns:a16="http://schemas.microsoft.com/office/drawing/2014/main" id="{916423B5-ED96-2321-D3B3-FB28188C6F86}"/>
              </a:ext>
            </a:extLst>
          </p:cNvPr>
          <p:cNvSpPr txBox="1"/>
          <p:nvPr/>
        </p:nvSpPr>
        <p:spPr>
          <a:xfrm>
            <a:off x="9368118" y="5336674"/>
            <a:ext cx="1917493" cy="646331"/>
          </a:xfrm>
          <a:prstGeom prst="rect">
            <a:avLst/>
          </a:prstGeom>
          <a:noFill/>
        </p:spPr>
        <p:txBody>
          <a:bodyPr wrap="square" rtlCol="0">
            <a:spAutoFit/>
          </a:bodyPr>
          <a:lstStyle/>
          <a:p>
            <a:pPr algn="ctr"/>
            <a:r>
              <a:rPr lang="en-US" dirty="0">
                <a:solidFill>
                  <a:srgbClr val="C00000"/>
                </a:solidFill>
              </a:rPr>
              <a:t>Close-up on the following slides</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93929"/>
            <a:ext cx="10687961" cy="108022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Scatterplot of Payload vs. Launch Outcome for all sites, considering;</a:t>
            </a:r>
          </a:p>
          <a:p>
            <a:pPr lvl="1">
              <a:lnSpc>
                <a:spcPct val="100000"/>
              </a:lnSpc>
              <a:spcBef>
                <a:spcPts val="1400"/>
              </a:spcBef>
            </a:pPr>
            <a:r>
              <a:rPr lang="en-US" sz="1800" dirty="0">
                <a:solidFill>
                  <a:schemeClr val="bg2">
                    <a:lumMod val="50000"/>
                  </a:schemeClr>
                </a:solidFill>
                <a:latin typeface="Abadi" panose="020B0604020104020204" pitchFamily="34" charset="0"/>
              </a:rPr>
              <a:t>The full payload range – </a:t>
            </a:r>
            <a:r>
              <a:rPr lang="en-US" sz="1800" dirty="0">
                <a:solidFill>
                  <a:schemeClr val="bg2">
                    <a:lumMod val="50000"/>
                  </a:schemeClr>
                </a:solidFill>
                <a:latin typeface="Abadi"/>
              </a:rPr>
              <a:t>booster version FT is the most successful over the full payload range</a:t>
            </a:r>
          </a:p>
          <a:p>
            <a:pPr lvl="1">
              <a:lnSpc>
                <a:spcPct val="100000"/>
              </a:lnSpc>
              <a:spcBef>
                <a:spcPts val="1400"/>
              </a:spcBef>
            </a:pPr>
            <a:endParaRPr lang="en-US" sz="1800" dirty="0">
              <a:solidFill>
                <a:schemeClr val="bg2">
                  <a:lumMod val="50000"/>
                </a:schemeClr>
              </a:solidFill>
              <a:latin typeface="Abadi" panose="020B0604020104020204" pitchFamily="34" charset="0"/>
            </a:endParaRPr>
          </a:p>
          <a:p>
            <a:pPr lvl="1">
              <a:lnSpc>
                <a:spcPct val="100000"/>
              </a:lnSpc>
              <a:spcBef>
                <a:spcPts val="1400"/>
              </a:spcBef>
            </a:pPr>
            <a:endParaRPr lang="en-US" sz="1800" dirty="0">
              <a:solidFill>
                <a:schemeClr val="bg2">
                  <a:lumMod val="50000"/>
                </a:schemeClr>
              </a:solidFill>
              <a:latin typeface="Abadi" panose="020B0604020104020204" pitchFamily="34" charset="0"/>
            </a:endParaRPr>
          </a:p>
          <a:p>
            <a:pPr lvl="1">
              <a:lnSpc>
                <a:spcPct val="100000"/>
              </a:lnSpc>
              <a:spcBef>
                <a:spcPts val="1400"/>
              </a:spcBef>
            </a:pPr>
            <a:endParaRPr lang="en-US" sz="1800" dirty="0">
              <a:solidFill>
                <a:schemeClr val="bg2">
                  <a:lumMod val="50000"/>
                </a:schemeClr>
              </a:solidFill>
              <a:latin typeface="Abadi" panose="020B0604020104020204" pitchFamily="34" charset="0"/>
            </a:endParaRPr>
          </a:p>
          <a:p>
            <a:pPr lvl="1">
              <a:lnSpc>
                <a:spcPct val="100000"/>
              </a:lnSpc>
              <a:spcBef>
                <a:spcPts val="1400"/>
              </a:spcBef>
            </a:pPr>
            <a:endParaRPr lang="en-US" sz="1800" dirty="0">
              <a:solidFill>
                <a:schemeClr val="bg2">
                  <a:lumMod val="50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for Payload vs. Launch Outcome (2)</a:t>
            </a:r>
          </a:p>
        </p:txBody>
      </p:sp>
      <p:pic>
        <p:nvPicPr>
          <p:cNvPr id="7" name="Billede 6">
            <a:extLst>
              <a:ext uri="{FF2B5EF4-FFF2-40B4-BE49-F238E27FC236}">
                <a16:creationId xmlns:a16="http://schemas.microsoft.com/office/drawing/2014/main" id="{D8C4D1D7-1B8A-8E08-2C3D-31262B592970}"/>
              </a:ext>
            </a:extLst>
          </p:cNvPr>
          <p:cNvPicPr>
            <a:picLocks noChangeAspect="1"/>
          </p:cNvPicPr>
          <p:nvPr/>
        </p:nvPicPr>
        <p:blipFill rotWithShape="1">
          <a:blip r:embed="rId3"/>
          <a:srcRect l="1324" t="51765" r="50000" b="8706"/>
          <a:stretch/>
        </p:blipFill>
        <p:spPr>
          <a:xfrm>
            <a:off x="84321" y="2574150"/>
            <a:ext cx="11999515" cy="3045194"/>
          </a:xfrm>
          <a:prstGeom prst="rect">
            <a:avLst/>
          </a:prstGeom>
        </p:spPr>
      </p:pic>
    </p:spTree>
    <p:extLst>
      <p:ext uri="{BB962C8B-B14F-4D97-AF65-F5344CB8AC3E}">
        <p14:creationId xmlns:p14="http://schemas.microsoft.com/office/powerpoint/2010/main" val="5102906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93928"/>
            <a:ext cx="10973755" cy="1105067"/>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Scatterplot of Payload vs. Launch Outcome for all sites, considering;</a:t>
            </a:r>
          </a:p>
          <a:p>
            <a:pPr lvl="1">
              <a:lnSpc>
                <a:spcPct val="100000"/>
              </a:lnSpc>
              <a:spcBef>
                <a:spcPts val="1400"/>
              </a:spcBef>
            </a:pPr>
            <a:r>
              <a:rPr lang="en-US" sz="1800" dirty="0">
                <a:solidFill>
                  <a:schemeClr val="bg2">
                    <a:lumMod val="50000"/>
                  </a:schemeClr>
                </a:solidFill>
                <a:latin typeface="Abadi" panose="020B0604020104020204" pitchFamily="34" charset="0"/>
              </a:rPr>
              <a:t>The payload range [2k-4k] – this payload range is the most successful (only boosters v1.1, FT, B4, B5)</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for Payload vs. Launch Outcome (3)</a:t>
            </a:r>
          </a:p>
        </p:txBody>
      </p:sp>
      <p:pic>
        <p:nvPicPr>
          <p:cNvPr id="10" name="Billede 9">
            <a:extLst>
              <a:ext uri="{FF2B5EF4-FFF2-40B4-BE49-F238E27FC236}">
                <a16:creationId xmlns:a16="http://schemas.microsoft.com/office/drawing/2014/main" id="{68F0506F-BFB9-98DB-A634-EAAD936F90CE}"/>
              </a:ext>
            </a:extLst>
          </p:cNvPr>
          <p:cNvPicPr>
            <a:picLocks noChangeAspect="1"/>
          </p:cNvPicPr>
          <p:nvPr/>
        </p:nvPicPr>
        <p:blipFill rotWithShape="1">
          <a:blip r:embed="rId3"/>
          <a:srcRect l="1324" t="52706" r="50000" b="8471"/>
          <a:stretch/>
        </p:blipFill>
        <p:spPr>
          <a:xfrm>
            <a:off x="167138" y="2590030"/>
            <a:ext cx="11908319" cy="2968087"/>
          </a:xfrm>
          <a:prstGeom prst="rect">
            <a:avLst/>
          </a:prstGeom>
        </p:spPr>
      </p:pic>
    </p:spTree>
    <p:extLst>
      <p:ext uri="{BB962C8B-B14F-4D97-AF65-F5344CB8AC3E}">
        <p14:creationId xmlns:p14="http://schemas.microsoft.com/office/powerpoint/2010/main" val="31589989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Bar chart of test set accuracy for the considered classifiers, i.e.,</a:t>
            </a:r>
          </a:p>
          <a:p>
            <a:pPr lvl="1">
              <a:lnSpc>
                <a:spcPct val="100000"/>
              </a:lnSpc>
              <a:spcBef>
                <a:spcPts val="1400"/>
              </a:spcBef>
            </a:pPr>
            <a:r>
              <a:rPr lang="en-US" sz="1800" dirty="0">
                <a:solidFill>
                  <a:schemeClr val="bg2">
                    <a:lumMod val="50000"/>
                  </a:schemeClr>
                </a:solidFill>
                <a:latin typeface="Abadi"/>
              </a:rPr>
              <a:t>Logistic regression (</a:t>
            </a:r>
            <a:r>
              <a:rPr lang="en-US" sz="1800" dirty="0" err="1">
                <a:solidFill>
                  <a:schemeClr val="bg2">
                    <a:lumMod val="50000"/>
                  </a:schemeClr>
                </a:solidFill>
                <a:latin typeface="Abadi"/>
              </a:rPr>
              <a:t>logreg</a:t>
            </a:r>
            <a:r>
              <a:rPr lang="en-US" sz="1800" dirty="0">
                <a:solidFill>
                  <a:schemeClr val="bg2">
                    <a:lumMod val="50000"/>
                  </a:schemeClr>
                </a:solidFill>
                <a:latin typeface="Abadi"/>
              </a:rPr>
              <a:t>)</a:t>
            </a:r>
          </a:p>
          <a:p>
            <a:pPr lvl="1">
              <a:lnSpc>
                <a:spcPct val="100000"/>
              </a:lnSpc>
              <a:spcBef>
                <a:spcPts val="1400"/>
              </a:spcBef>
            </a:pPr>
            <a:r>
              <a:rPr lang="en-US" sz="1800" dirty="0">
                <a:solidFill>
                  <a:schemeClr val="bg2">
                    <a:lumMod val="50000"/>
                  </a:schemeClr>
                </a:solidFill>
                <a:latin typeface="Abadi"/>
              </a:rPr>
              <a:t>Support vector machine (</a:t>
            </a:r>
            <a:r>
              <a:rPr lang="en-US" sz="1800" dirty="0" err="1">
                <a:solidFill>
                  <a:schemeClr val="bg2">
                    <a:lumMod val="50000"/>
                  </a:schemeClr>
                </a:solidFill>
                <a:latin typeface="Abadi"/>
              </a:rPr>
              <a:t>svm</a:t>
            </a:r>
            <a:r>
              <a:rPr lang="en-US" sz="1800" dirty="0">
                <a:solidFill>
                  <a:schemeClr val="bg2">
                    <a:lumMod val="50000"/>
                  </a:schemeClr>
                </a:solidFill>
                <a:latin typeface="Abadi"/>
              </a:rPr>
              <a:t>)</a:t>
            </a:r>
          </a:p>
          <a:p>
            <a:pPr lvl="1">
              <a:lnSpc>
                <a:spcPct val="100000"/>
              </a:lnSpc>
              <a:spcBef>
                <a:spcPts val="1400"/>
              </a:spcBef>
            </a:pPr>
            <a:r>
              <a:rPr lang="en-US" sz="1800" dirty="0">
                <a:solidFill>
                  <a:schemeClr val="bg2">
                    <a:lumMod val="50000"/>
                  </a:schemeClr>
                </a:solidFill>
                <a:latin typeface="Abadi"/>
              </a:rPr>
              <a:t>Decision tree (tree)</a:t>
            </a:r>
          </a:p>
          <a:p>
            <a:pPr lvl="1">
              <a:lnSpc>
                <a:spcPct val="100000"/>
              </a:lnSpc>
              <a:spcBef>
                <a:spcPts val="1400"/>
              </a:spcBef>
            </a:pPr>
            <a:r>
              <a:rPr lang="en-US" sz="1800" dirty="0">
                <a:solidFill>
                  <a:schemeClr val="bg2">
                    <a:lumMod val="50000"/>
                  </a:schemeClr>
                </a:solidFill>
                <a:latin typeface="Abadi" panose="020B0604020104020204" pitchFamily="34" charset="0"/>
              </a:rPr>
              <a:t>k-nearest-neighbors (</a:t>
            </a:r>
            <a:r>
              <a:rPr lang="en-US" sz="1800" dirty="0" err="1">
                <a:solidFill>
                  <a:schemeClr val="bg2">
                    <a:lumMod val="50000"/>
                  </a:schemeClr>
                </a:solidFill>
                <a:latin typeface="Abadi" panose="020B0604020104020204" pitchFamily="34" charset="0"/>
              </a:rPr>
              <a:t>knn</a:t>
            </a:r>
            <a:r>
              <a:rPr lang="en-US" sz="1800" dirty="0">
                <a:solidFill>
                  <a:schemeClr val="bg2">
                    <a:lumMod val="50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All classifiers performed equally well on the test set, i.e., accuracy 0.83 </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Billede 2">
            <a:extLst>
              <a:ext uri="{FF2B5EF4-FFF2-40B4-BE49-F238E27FC236}">
                <a16:creationId xmlns:a16="http://schemas.microsoft.com/office/drawing/2014/main" id="{06B7FAE2-865B-6644-E6BF-5823D70F864E}"/>
              </a:ext>
            </a:extLst>
          </p:cNvPr>
          <p:cNvPicPr>
            <a:picLocks noChangeAspect="1"/>
          </p:cNvPicPr>
          <p:nvPr/>
        </p:nvPicPr>
        <p:blipFill rotWithShape="1">
          <a:blip r:embed="rId3"/>
          <a:srcRect l="13382" t="44236" r="75735" b="32940"/>
          <a:stretch/>
        </p:blipFill>
        <p:spPr>
          <a:xfrm>
            <a:off x="6882641" y="2156012"/>
            <a:ext cx="4575331" cy="299869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761562"/>
            <a:ext cx="4474342" cy="4504765"/>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Confusion matrix for one of the models – all models resulted in the same confusion matrix</a:t>
            </a:r>
          </a:p>
          <a:p>
            <a:pPr lvl="1">
              <a:lnSpc>
                <a:spcPct val="100000"/>
              </a:lnSpc>
              <a:spcBef>
                <a:spcPts val="1400"/>
              </a:spcBef>
            </a:pPr>
            <a:r>
              <a:rPr lang="en-US" sz="1800" dirty="0">
                <a:solidFill>
                  <a:schemeClr val="bg2">
                    <a:lumMod val="50000"/>
                  </a:schemeClr>
                </a:solidFill>
                <a:latin typeface="Abadi" panose="020B0604020104020204" pitchFamily="34" charset="0"/>
              </a:rPr>
              <a:t>The main diagonal shows the </a:t>
            </a:r>
            <a:r>
              <a:rPr lang="en-US" sz="1800" u="sng" dirty="0">
                <a:solidFill>
                  <a:schemeClr val="bg2">
                    <a:lumMod val="50000"/>
                  </a:schemeClr>
                </a:solidFill>
                <a:latin typeface="Abadi" panose="020B0604020104020204" pitchFamily="34" charset="0"/>
              </a:rPr>
              <a:t>correctly</a:t>
            </a:r>
            <a:r>
              <a:rPr lang="en-US" sz="1800" dirty="0">
                <a:solidFill>
                  <a:schemeClr val="bg2">
                    <a:lumMod val="50000"/>
                  </a:schemeClr>
                </a:solidFill>
                <a:latin typeface="Abadi" panose="020B0604020104020204" pitchFamily="34" charset="0"/>
              </a:rPr>
              <a:t> classified test data points</a:t>
            </a:r>
          </a:p>
          <a:p>
            <a:pPr lvl="1">
              <a:lnSpc>
                <a:spcPct val="100000"/>
              </a:lnSpc>
              <a:spcBef>
                <a:spcPts val="1400"/>
              </a:spcBef>
            </a:pPr>
            <a:r>
              <a:rPr lang="en-US" sz="1800" dirty="0">
                <a:solidFill>
                  <a:schemeClr val="bg2">
                    <a:lumMod val="50000"/>
                  </a:schemeClr>
                </a:solidFill>
                <a:latin typeface="Abadi" panose="020B0604020104020204" pitchFamily="34" charset="0"/>
              </a:rPr>
              <a:t>The off-diagonal elements shows the </a:t>
            </a:r>
            <a:r>
              <a:rPr lang="en-US" sz="1800" u="sng" dirty="0">
                <a:solidFill>
                  <a:schemeClr val="bg2">
                    <a:lumMod val="50000"/>
                  </a:schemeClr>
                </a:solidFill>
                <a:latin typeface="Abadi" panose="020B0604020104020204" pitchFamily="34" charset="0"/>
              </a:rPr>
              <a:t>incorrectly</a:t>
            </a:r>
            <a:r>
              <a:rPr lang="en-US" sz="1800" dirty="0">
                <a:solidFill>
                  <a:schemeClr val="bg2">
                    <a:lumMod val="50000"/>
                  </a:schemeClr>
                </a:solidFill>
                <a:latin typeface="Abadi" panose="020B0604020104020204" pitchFamily="34" charset="0"/>
              </a:rPr>
              <a:t> classified test data points</a:t>
            </a:r>
          </a:p>
          <a:p>
            <a:pPr lvl="1">
              <a:lnSpc>
                <a:spcPct val="100000"/>
              </a:lnSpc>
              <a:spcBef>
                <a:spcPts val="1400"/>
              </a:spcBef>
            </a:pPr>
            <a:r>
              <a:rPr lang="en-US" sz="1800" dirty="0">
                <a:solidFill>
                  <a:schemeClr val="bg2">
                    <a:lumMod val="50000"/>
                  </a:schemeClr>
                </a:solidFill>
                <a:latin typeface="Abadi" panose="020B0604020104020204" pitchFamily="34" charset="0"/>
              </a:rPr>
              <a:t>We see that the classifier makes three errors prediction a landing when in fact it did not land. </a:t>
            </a:r>
          </a:p>
          <a:p>
            <a:pPr lvl="1">
              <a:lnSpc>
                <a:spcPct val="100000"/>
              </a:lnSpc>
              <a:spcBef>
                <a:spcPts val="1400"/>
              </a:spcBef>
            </a:pPr>
            <a:r>
              <a:rPr lang="en-US" sz="1800" dirty="0">
                <a:solidFill>
                  <a:schemeClr val="bg2">
                    <a:lumMod val="50000"/>
                  </a:schemeClr>
                </a:solidFill>
                <a:latin typeface="Abadi" panose="020B0604020104020204" pitchFamily="34" charset="0"/>
              </a:rPr>
              <a:t>We also see that the data is imbalanced in the classes, i.e., more landed examples (double), which could explain the bias towards a landing prediction.</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Billede 2">
            <a:extLst>
              <a:ext uri="{FF2B5EF4-FFF2-40B4-BE49-F238E27FC236}">
                <a16:creationId xmlns:a16="http://schemas.microsoft.com/office/drawing/2014/main" id="{9653933B-9687-8A19-EDE8-31DC8CE4290D}"/>
              </a:ext>
            </a:extLst>
          </p:cNvPr>
          <p:cNvPicPr>
            <a:picLocks noChangeAspect="1"/>
          </p:cNvPicPr>
          <p:nvPr/>
        </p:nvPicPr>
        <p:blipFill rotWithShape="1">
          <a:blip r:embed="rId3"/>
          <a:srcRect l="13603" t="43764" r="76397" b="32706"/>
          <a:stretch/>
        </p:blipFill>
        <p:spPr>
          <a:xfrm>
            <a:off x="6418730" y="2057399"/>
            <a:ext cx="5209571" cy="383056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79217"/>
            <a:ext cx="10866177"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goal of the analysis was to build a machine learning model to predict whether the first stage would land, such that it could be reused to reduce the cost of a launch </a:t>
            </a:r>
          </a:p>
          <a:p>
            <a:pPr lvl="1">
              <a:lnSpc>
                <a:spcPct val="100000"/>
              </a:lnSpc>
              <a:spcBef>
                <a:spcPts val="1400"/>
              </a:spcBef>
            </a:pPr>
            <a:r>
              <a:rPr lang="en-US" sz="1800" dirty="0">
                <a:solidFill>
                  <a:schemeClr val="bg2">
                    <a:lumMod val="50000"/>
                  </a:schemeClr>
                </a:solidFill>
                <a:latin typeface="Abadi" panose="020B0604020104020204" pitchFamily="34" charset="0"/>
              </a:rPr>
              <a:t>We have compiled and analyzed a data set composed of information on SpaceX Falcon 9 launches from SpaceX API and Wikipedia page</a:t>
            </a:r>
          </a:p>
          <a:p>
            <a:pPr lvl="1">
              <a:lnSpc>
                <a:spcPct val="100000"/>
              </a:lnSpc>
              <a:spcBef>
                <a:spcPts val="1400"/>
              </a:spcBef>
            </a:pPr>
            <a:r>
              <a:rPr lang="en-US" sz="1800" dirty="0">
                <a:solidFill>
                  <a:schemeClr val="bg2">
                    <a:lumMod val="50000"/>
                  </a:schemeClr>
                </a:solidFill>
                <a:latin typeface="Abadi" panose="020B0604020104020204" pitchFamily="34" charset="0"/>
              </a:rPr>
              <a:t>Filtered, cleaned, and formatted the data</a:t>
            </a:r>
          </a:p>
          <a:p>
            <a:pPr lvl="1">
              <a:lnSpc>
                <a:spcPct val="100000"/>
              </a:lnSpc>
              <a:spcBef>
                <a:spcPts val="1400"/>
              </a:spcBef>
            </a:pPr>
            <a:r>
              <a:rPr lang="en-US" sz="1800" dirty="0">
                <a:solidFill>
                  <a:schemeClr val="bg2">
                    <a:lumMod val="50000"/>
                  </a:schemeClr>
                </a:solidFill>
                <a:latin typeface="Abadi" panose="020B0604020104020204" pitchFamily="34" charset="0"/>
              </a:rPr>
              <a:t>The data show some clear patterns in e.g., the placement of launch site and success rate dependence on payload</a:t>
            </a:r>
          </a:p>
          <a:p>
            <a:pPr lvl="1">
              <a:lnSpc>
                <a:spcPct val="100000"/>
              </a:lnSpc>
              <a:spcBef>
                <a:spcPts val="1400"/>
              </a:spcBef>
            </a:pPr>
            <a:r>
              <a:rPr lang="en-US" sz="1800" dirty="0">
                <a:solidFill>
                  <a:schemeClr val="bg2">
                    <a:lumMod val="50000"/>
                  </a:schemeClr>
                </a:solidFill>
                <a:latin typeface="Abadi" panose="020B0604020104020204" pitchFamily="34" charset="0"/>
              </a:rPr>
              <a:t>Based on the data set, we were able to fit classifiers with a test set accuracy of 0.83</a:t>
            </a:r>
          </a:p>
          <a:p>
            <a:pPr lvl="1">
              <a:lnSpc>
                <a:spcPct val="100000"/>
              </a:lnSpc>
              <a:spcBef>
                <a:spcPts val="1400"/>
              </a:spcBef>
            </a:pPr>
            <a:r>
              <a:rPr lang="en-US" sz="1800" dirty="0">
                <a:solidFill>
                  <a:schemeClr val="bg2">
                    <a:lumMod val="50000"/>
                  </a:schemeClr>
                </a:solidFill>
                <a:latin typeface="Abadi" panose="020B0604020104020204" pitchFamily="34" charset="0"/>
              </a:rPr>
              <a:t>The data set is imbalanced in the classes, which result in a bias towards a landing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A test set accuracy of 0.83 is reasonable, but we could further improve our predictions by accounting for the class imbalance in the database.</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All available/additional course material can be could on my GitHub repo for this course, see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4"/>
              </a:rPr>
              <a:t>https://github.com/SebastianGlavind/IBM-DataScienceProfessionalCertificate/tree/main/AppliedDataScienceCapstone</a:t>
            </a:r>
            <a:r>
              <a:rPr lang="en-US" sz="2200" dirty="0">
                <a:solidFill>
                  <a:schemeClr val="accent3">
                    <a:lumMod val="25000"/>
                  </a:schemeClr>
                </a:solidFill>
                <a:latin typeface="Abadi" panose="020B0604020104020204" pitchFamily="34" charset="0"/>
              </a:rPr>
              <a:t>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35983"/>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and wrangling:</a:t>
            </a:r>
          </a:p>
          <a:p>
            <a:pPr lvl="1">
              <a:lnSpc>
                <a:spcPct val="120000"/>
              </a:lnSpc>
              <a:spcBef>
                <a:spcPts val="1400"/>
              </a:spcBef>
            </a:pPr>
            <a:r>
              <a:rPr lang="en-US" sz="7600" dirty="0">
                <a:solidFill>
                  <a:schemeClr val="bg2">
                    <a:lumMod val="50000"/>
                  </a:schemeClr>
                </a:solidFill>
                <a:latin typeface="Abadi"/>
              </a:rPr>
              <a:t>Collect data from SpaceX API and Wikipedia page</a:t>
            </a:r>
          </a:p>
          <a:p>
            <a:pPr lvl="1">
              <a:lnSpc>
                <a:spcPct val="120000"/>
              </a:lnSpc>
              <a:spcBef>
                <a:spcPts val="1400"/>
              </a:spcBef>
            </a:pPr>
            <a:r>
              <a:rPr lang="en-US" sz="7600" dirty="0">
                <a:solidFill>
                  <a:schemeClr val="bg2">
                    <a:lumMod val="50000"/>
                  </a:schemeClr>
                </a:solidFill>
                <a:latin typeface="Abadi"/>
              </a:rPr>
              <a:t>Filter data to only include Falcon 9 launches, impute missing data, created a landing outcome variable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Model were build using Scikit-learn, tuned using grid search, and evaluated by predictive accuracy and confusion matrix on a held-out test set. </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40142"/>
            <a:ext cx="10515600" cy="5310282"/>
          </a:xfrm>
          <a:prstGeom prst="rect">
            <a:avLst/>
          </a:prstGeom>
        </p:spPr>
        <p:txBody>
          <a:bodyPr/>
          <a:lstStyle/>
          <a:p>
            <a:pPr marR="42545">
              <a:lnSpc>
                <a:spcPts val="2210"/>
              </a:lnSpc>
              <a:spcBef>
                <a:spcPts val="335"/>
              </a:spcBef>
            </a:pPr>
            <a:r>
              <a:rPr lang="en-US" sz="2200" spc="-25" dirty="0">
                <a:solidFill>
                  <a:srgbClr val="404040"/>
                </a:solidFill>
                <a:latin typeface="Abadi" panose="020B0604020104020204" pitchFamily="34" charset="0"/>
                <a:cs typeface="Carlito"/>
              </a:rPr>
              <a:t>The data </a:t>
            </a:r>
            <a:r>
              <a:rPr lang="en-US" sz="2200" spc="-5" dirty="0">
                <a:solidFill>
                  <a:srgbClr val="404040"/>
                </a:solidFill>
                <a:latin typeface="Abadi" panose="020B0604020104020204" pitchFamily="34" charset="0"/>
                <a:cs typeface="Carlito"/>
              </a:rPr>
              <a:t>collection </a:t>
            </a:r>
            <a:r>
              <a:rPr lang="en-US" sz="2200" spc="-25" dirty="0">
                <a:solidFill>
                  <a:srgbClr val="404040"/>
                </a:solidFill>
                <a:latin typeface="Abadi" panose="020B0604020104020204" pitchFamily="34" charset="0"/>
                <a:cs typeface="Carlito"/>
              </a:rPr>
              <a:t>involved </a:t>
            </a:r>
            <a:r>
              <a:rPr lang="en-US" sz="2200" dirty="0">
                <a:solidFill>
                  <a:srgbClr val="404040"/>
                </a:solidFill>
                <a:latin typeface="Abadi" panose="020B0604020104020204" pitchFamily="34" charset="0"/>
                <a:cs typeface="Carlito"/>
              </a:rPr>
              <a:t>a </a:t>
            </a:r>
            <a:r>
              <a:rPr lang="en-US" sz="2200" spc="-10" dirty="0">
                <a:solidFill>
                  <a:srgbClr val="404040"/>
                </a:solidFill>
                <a:latin typeface="Abadi" panose="020B0604020104020204" pitchFamily="34" charset="0"/>
                <a:cs typeface="Carlito"/>
              </a:rPr>
              <a:t>combination </a:t>
            </a:r>
            <a:r>
              <a:rPr lang="en-US" sz="2200" spc="-5" dirty="0">
                <a:solidFill>
                  <a:srgbClr val="404040"/>
                </a:solidFill>
                <a:latin typeface="Abadi" panose="020B0604020104020204" pitchFamily="34" charset="0"/>
                <a:cs typeface="Carlito"/>
              </a:rPr>
              <a:t>of </a:t>
            </a:r>
            <a:r>
              <a:rPr lang="en-US" sz="2200" dirty="0">
                <a:solidFill>
                  <a:srgbClr val="404040"/>
                </a:solidFill>
                <a:latin typeface="Abadi" panose="020B0604020104020204" pitchFamily="34" charset="0"/>
                <a:cs typeface="Carlito"/>
              </a:rPr>
              <a:t>API </a:t>
            </a:r>
            <a:r>
              <a:rPr lang="en-US" sz="2200" spc="-20" dirty="0">
                <a:solidFill>
                  <a:srgbClr val="404040"/>
                </a:solidFill>
                <a:latin typeface="Abadi" panose="020B0604020104020204" pitchFamily="34" charset="0"/>
                <a:cs typeface="Carlito"/>
              </a:rPr>
              <a:t>requests to </a:t>
            </a:r>
            <a:r>
              <a:rPr lang="en-US" sz="2200" dirty="0">
                <a:solidFill>
                  <a:srgbClr val="404040"/>
                </a:solidFill>
                <a:latin typeface="Abadi" panose="020B0604020104020204" pitchFamily="34" charset="0"/>
                <a:cs typeface="Carlito"/>
              </a:rPr>
              <a:t>SpaceX’s </a:t>
            </a:r>
            <a:r>
              <a:rPr lang="en-US" sz="2200" spc="-5" dirty="0">
                <a:solidFill>
                  <a:srgbClr val="404040"/>
                </a:solidFill>
                <a:latin typeface="Abadi" panose="020B0604020104020204" pitchFamily="34" charset="0"/>
                <a:cs typeface="Carlito"/>
              </a:rPr>
              <a:t>public </a:t>
            </a:r>
            <a:r>
              <a:rPr lang="en-US" sz="2200" dirty="0">
                <a:solidFill>
                  <a:srgbClr val="404040"/>
                </a:solidFill>
                <a:latin typeface="Abadi" panose="020B0604020104020204" pitchFamily="34" charset="0"/>
                <a:cs typeface="Carlito"/>
              </a:rPr>
              <a:t>API and </a:t>
            </a:r>
            <a:r>
              <a:rPr lang="en-US" sz="2200" spc="-5" dirty="0">
                <a:solidFill>
                  <a:srgbClr val="404040"/>
                </a:solidFill>
                <a:latin typeface="Abadi" panose="020B0604020104020204" pitchFamily="34" charset="0"/>
                <a:cs typeface="Carlito"/>
              </a:rPr>
              <a:t>web scraping from </a:t>
            </a:r>
            <a:r>
              <a:rPr lang="en-US" sz="2200" dirty="0">
                <a:solidFill>
                  <a:srgbClr val="404040"/>
                </a:solidFill>
                <a:latin typeface="Abadi" panose="020B0604020104020204" pitchFamily="34" charset="0"/>
                <a:cs typeface="Carlito"/>
              </a:rPr>
              <a:t>Space </a:t>
            </a:r>
            <a:r>
              <a:rPr lang="en-US" sz="2200" spc="-75" dirty="0">
                <a:solidFill>
                  <a:srgbClr val="404040"/>
                </a:solidFill>
                <a:latin typeface="Abadi" panose="020B0604020104020204" pitchFamily="34" charset="0"/>
                <a:cs typeface="Carlito"/>
              </a:rPr>
              <a:t>X’s </a:t>
            </a:r>
            <a:r>
              <a:rPr lang="en-US" sz="2200" dirty="0">
                <a:solidFill>
                  <a:srgbClr val="404040"/>
                </a:solidFill>
                <a:latin typeface="Abadi" panose="020B0604020104020204" pitchFamily="34" charset="0"/>
                <a:cs typeface="Carlito"/>
              </a:rPr>
              <a:t>Wikipedia</a:t>
            </a:r>
            <a:r>
              <a:rPr lang="en-US" sz="2200" spc="-45" dirty="0">
                <a:solidFill>
                  <a:srgbClr val="404040"/>
                </a:solidFill>
                <a:latin typeface="Abadi" panose="020B0604020104020204" pitchFamily="34" charset="0"/>
                <a:cs typeface="Carlito"/>
              </a:rPr>
              <a:t>.</a:t>
            </a:r>
            <a:endParaRPr lang="en-US" sz="2200" dirty="0">
              <a:latin typeface="Abadi" panose="020B0604020104020204" pitchFamily="34" charset="0"/>
              <a:cs typeface="Carlito"/>
            </a:endParaRPr>
          </a:p>
          <a:p>
            <a:pPr marR="356235">
              <a:lnSpc>
                <a:spcPts val="2300"/>
              </a:lnSpc>
              <a:spcBef>
                <a:spcPts val="1115"/>
              </a:spcBef>
              <a:spcAft>
                <a:spcPts val="600"/>
              </a:spcAft>
            </a:pPr>
            <a:r>
              <a:rPr lang="en-US" sz="2200" spc="-5" dirty="0">
                <a:solidFill>
                  <a:srgbClr val="404040"/>
                </a:solidFill>
                <a:latin typeface="Abadi" panose="020B0604020104020204" pitchFamily="34" charset="0"/>
                <a:cs typeface="Carlito"/>
              </a:rPr>
              <a:t>The </a:t>
            </a:r>
            <a:r>
              <a:rPr lang="en-US" sz="2200" spc="-20" dirty="0">
                <a:solidFill>
                  <a:srgbClr val="404040"/>
                </a:solidFill>
                <a:latin typeface="Abadi" panose="020B0604020104020204" pitchFamily="34" charset="0"/>
                <a:cs typeface="Carlito"/>
              </a:rPr>
              <a:t>next </a:t>
            </a:r>
            <a:r>
              <a:rPr lang="en-US" sz="2200" spc="-5" dirty="0">
                <a:solidFill>
                  <a:srgbClr val="404040"/>
                </a:solidFill>
                <a:latin typeface="Abadi" panose="020B0604020104020204" pitchFamily="34" charset="0"/>
                <a:cs typeface="Carlito"/>
              </a:rPr>
              <a:t>slides will show </a:t>
            </a:r>
            <a:r>
              <a:rPr lang="en-US" sz="2200" dirty="0">
                <a:solidFill>
                  <a:srgbClr val="404040"/>
                </a:solidFill>
                <a:latin typeface="Abadi" panose="020B0604020104020204" pitchFamily="34" charset="0"/>
                <a:cs typeface="Carlito"/>
              </a:rPr>
              <a:t>the </a:t>
            </a:r>
            <a:r>
              <a:rPr lang="en-US" sz="2200" spc="-5" dirty="0">
                <a:solidFill>
                  <a:srgbClr val="404040"/>
                </a:solidFill>
                <a:latin typeface="Abadi" panose="020B0604020104020204" pitchFamily="34" charset="0"/>
                <a:cs typeface="Carlito"/>
              </a:rPr>
              <a:t>flowchart for </a:t>
            </a:r>
            <a:r>
              <a:rPr lang="en-US" sz="2200" spc="-25" dirty="0">
                <a:solidFill>
                  <a:srgbClr val="404040"/>
                </a:solidFill>
                <a:latin typeface="Abadi" panose="020B0604020104020204" pitchFamily="34" charset="0"/>
                <a:cs typeface="Carlito"/>
              </a:rPr>
              <a:t>data </a:t>
            </a:r>
            <a:r>
              <a:rPr lang="en-US" sz="2200" spc="-5" dirty="0">
                <a:solidFill>
                  <a:srgbClr val="404040"/>
                </a:solidFill>
                <a:latin typeface="Abadi" panose="020B0604020104020204" pitchFamily="34" charset="0"/>
                <a:cs typeface="Carlito"/>
              </a:rPr>
              <a:t>collection </a:t>
            </a:r>
            <a:r>
              <a:rPr lang="en-US" sz="2200" spc="-20" dirty="0">
                <a:solidFill>
                  <a:srgbClr val="404040"/>
                </a:solidFill>
                <a:latin typeface="Abadi" panose="020B0604020104020204" pitchFamily="34" charset="0"/>
                <a:cs typeface="Carlito"/>
              </a:rPr>
              <a:t>from </a:t>
            </a:r>
            <a:r>
              <a:rPr lang="en-US" sz="2200" dirty="0">
                <a:solidFill>
                  <a:srgbClr val="404040"/>
                </a:solidFill>
                <a:latin typeface="Abadi" panose="020B0604020104020204" pitchFamily="34" charset="0"/>
                <a:cs typeface="Carlito"/>
              </a:rPr>
              <a:t>API and Wikipedia, respectively</a:t>
            </a:r>
            <a:r>
              <a:rPr lang="en-US" sz="2200" spc="-10" dirty="0">
                <a:solidFill>
                  <a:srgbClr val="404040"/>
                </a:solidFill>
                <a:latin typeface="Abadi" panose="020B0604020104020204" pitchFamily="34" charset="0"/>
                <a:cs typeface="Carlito"/>
              </a:rPr>
              <a:t>.</a:t>
            </a:r>
          </a:p>
          <a:p>
            <a:pPr marR="356235">
              <a:lnSpc>
                <a:spcPts val="2300"/>
              </a:lnSpc>
              <a:spcBef>
                <a:spcPts val="1115"/>
              </a:spcBef>
              <a:spcAft>
                <a:spcPts val="600"/>
              </a:spcAft>
            </a:pPr>
            <a:r>
              <a:rPr lang="en-US" sz="2200" spc="-10" dirty="0">
                <a:solidFill>
                  <a:srgbClr val="404040"/>
                </a:solidFill>
                <a:latin typeface="Abadi" panose="020B0604020104020204" pitchFamily="34" charset="0"/>
                <a:cs typeface="Carlito"/>
              </a:rPr>
              <a:t>Information gathered from;</a:t>
            </a:r>
            <a:endParaRPr lang="en-US" sz="2200" spc="-30" dirty="0">
              <a:solidFill>
                <a:srgbClr val="0948CB"/>
              </a:solidFill>
              <a:latin typeface="Abadi" panose="020B0604020104020204" pitchFamily="34" charset="0"/>
              <a:cs typeface="Carlito"/>
            </a:endParaRPr>
          </a:p>
          <a:p>
            <a:pPr marL="0" indent="0">
              <a:lnSpc>
                <a:spcPts val="2300"/>
              </a:lnSpc>
              <a:spcBef>
                <a:spcPts val="1200"/>
              </a:spcBef>
              <a:buNone/>
            </a:pPr>
            <a:r>
              <a:rPr lang="en-US" sz="2200" spc="-30" dirty="0">
                <a:solidFill>
                  <a:srgbClr val="0948CB"/>
                </a:solidFill>
                <a:latin typeface="Abadi" panose="020B0604020104020204" pitchFamily="34" charset="0"/>
                <a:cs typeface="Carlito"/>
              </a:rPr>
              <a:t>SpaceX API</a:t>
            </a:r>
          </a:p>
          <a:p>
            <a:pPr lvl="1">
              <a:lnSpc>
                <a:spcPts val="2300"/>
              </a:lnSpc>
              <a:spcBef>
                <a:spcPts val="1200"/>
              </a:spcBef>
            </a:pPr>
            <a:r>
              <a:rPr lang="en-US" sz="1800" spc="-30" dirty="0" err="1">
                <a:solidFill>
                  <a:schemeClr val="bg2">
                    <a:lumMod val="50000"/>
                  </a:schemeClr>
                </a:solidFill>
                <a:latin typeface="Abadi" panose="020B0604020104020204" pitchFamily="34" charset="0"/>
                <a:cs typeface="Carlito"/>
              </a:rPr>
              <a:t>FlightNumber</a:t>
            </a:r>
            <a:r>
              <a:rPr lang="en-US" sz="1800" spc="-30" dirty="0">
                <a:solidFill>
                  <a:schemeClr val="bg2">
                    <a:lumMod val="50000"/>
                  </a:schemeClr>
                </a:solidFill>
                <a:latin typeface="Abadi" panose="020B0604020104020204" pitchFamily="34" charset="0"/>
                <a:cs typeface="Carlito"/>
              </a:rPr>
              <a:t>, </a:t>
            </a:r>
            <a:r>
              <a:rPr lang="en-US" sz="1800" spc="-20" dirty="0">
                <a:solidFill>
                  <a:schemeClr val="bg2">
                    <a:lumMod val="50000"/>
                  </a:schemeClr>
                </a:solidFill>
                <a:latin typeface="Abadi" panose="020B0604020104020204" pitchFamily="34" charset="0"/>
                <a:cs typeface="Carlito"/>
              </a:rPr>
              <a:t>Date, </a:t>
            </a:r>
            <a:r>
              <a:rPr lang="en-US" sz="1800" spc="-25" dirty="0" err="1">
                <a:solidFill>
                  <a:schemeClr val="bg2">
                    <a:lumMod val="50000"/>
                  </a:schemeClr>
                </a:solidFill>
                <a:latin typeface="Abadi" panose="020B0604020104020204" pitchFamily="34" charset="0"/>
                <a:cs typeface="Carlito"/>
              </a:rPr>
              <a:t>BoosterVersion</a:t>
            </a:r>
            <a:r>
              <a:rPr lang="en-US" sz="1800" spc="-25" dirty="0">
                <a:solidFill>
                  <a:schemeClr val="bg2">
                    <a:lumMod val="50000"/>
                  </a:schemeClr>
                </a:solidFill>
                <a:latin typeface="Abadi" panose="020B0604020104020204" pitchFamily="34" charset="0"/>
                <a:cs typeface="Carlito"/>
              </a:rPr>
              <a:t>, </a:t>
            </a:r>
            <a:r>
              <a:rPr lang="en-US" sz="1800" spc="-20" dirty="0" err="1">
                <a:solidFill>
                  <a:schemeClr val="bg2">
                    <a:lumMod val="50000"/>
                  </a:schemeClr>
                </a:solidFill>
                <a:latin typeface="Abadi" panose="020B0604020104020204" pitchFamily="34" charset="0"/>
                <a:cs typeface="Carlito"/>
              </a:rPr>
              <a:t>PayloadMass</a:t>
            </a:r>
            <a:r>
              <a:rPr lang="en-US" sz="1800" spc="-20" dirty="0">
                <a:solidFill>
                  <a:schemeClr val="bg2">
                    <a:lumMod val="50000"/>
                  </a:schemeClr>
                </a:solidFill>
                <a:latin typeface="Abadi" panose="020B0604020104020204" pitchFamily="34" charset="0"/>
                <a:cs typeface="Carlito"/>
              </a:rPr>
              <a:t>, </a:t>
            </a:r>
            <a:r>
              <a:rPr lang="en-US" sz="1800" spc="-5" dirty="0">
                <a:solidFill>
                  <a:schemeClr val="bg2">
                    <a:lumMod val="50000"/>
                  </a:schemeClr>
                </a:solidFill>
                <a:latin typeface="Abadi" panose="020B0604020104020204" pitchFamily="34" charset="0"/>
                <a:cs typeface="Carlito"/>
              </a:rPr>
              <a:t>Orbit, </a:t>
            </a:r>
            <a:r>
              <a:rPr lang="en-US" sz="1800" spc="-5" dirty="0" err="1">
                <a:solidFill>
                  <a:schemeClr val="bg2">
                    <a:lumMod val="50000"/>
                  </a:schemeClr>
                </a:solidFill>
                <a:latin typeface="Abadi" panose="020B0604020104020204" pitchFamily="34" charset="0"/>
                <a:cs typeface="Carlito"/>
              </a:rPr>
              <a:t>LaunchSite</a:t>
            </a:r>
            <a:r>
              <a:rPr lang="en-US" sz="1800" spc="-5" dirty="0">
                <a:solidFill>
                  <a:schemeClr val="bg2">
                    <a:lumMod val="50000"/>
                  </a:schemeClr>
                </a:solidFill>
                <a:latin typeface="Abadi" panose="020B0604020104020204" pitchFamily="34" charset="0"/>
                <a:cs typeface="Carlito"/>
              </a:rPr>
              <a:t>, </a:t>
            </a:r>
            <a:r>
              <a:rPr lang="en-US" sz="1800" spc="-15" dirty="0">
                <a:solidFill>
                  <a:schemeClr val="bg2">
                    <a:lumMod val="50000"/>
                  </a:schemeClr>
                </a:solidFill>
                <a:latin typeface="Abadi" panose="020B0604020104020204" pitchFamily="34" charset="0"/>
                <a:cs typeface="Carlito"/>
              </a:rPr>
              <a:t>Outcome, </a:t>
            </a:r>
            <a:r>
              <a:rPr lang="en-US" sz="1800" spc="-5" dirty="0">
                <a:solidFill>
                  <a:schemeClr val="bg2">
                    <a:lumMod val="50000"/>
                  </a:schemeClr>
                </a:solidFill>
                <a:latin typeface="Abadi" panose="020B0604020104020204" pitchFamily="34" charset="0"/>
                <a:cs typeface="Carlito"/>
              </a:rPr>
              <a:t>Flights,</a:t>
            </a:r>
            <a:r>
              <a:rPr lang="en-US" sz="1800" spc="55" dirty="0">
                <a:solidFill>
                  <a:schemeClr val="bg2">
                    <a:lumMod val="50000"/>
                  </a:schemeClr>
                </a:solidFill>
                <a:latin typeface="Abadi" panose="020B0604020104020204" pitchFamily="34" charset="0"/>
                <a:cs typeface="Carlito"/>
              </a:rPr>
              <a:t> </a:t>
            </a:r>
            <a:r>
              <a:rPr lang="en-US" sz="1800" dirty="0" err="1">
                <a:solidFill>
                  <a:schemeClr val="bg2">
                    <a:lumMod val="50000"/>
                  </a:schemeClr>
                </a:solidFill>
                <a:latin typeface="Abadi" panose="020B0604020104020204" pitchFamily="34" charset="0"/>
                <a:cs typeface="Carlito"/>
              </a:rPr>
              <a:t>GridFins</a:t>
            </a:r>
            <a:r>
              <a:rPr lang="en-US" sz="1800" dirty="0">
                <a:solidFill>
                  <a:schemeClr val="bg2">
                    <a:lumMod val="50000"/>
                  </a:schemeClr>
                </a:solidFill>
                <a:latin typeface="Abadi" panose="020B0604020104020204" pitchFamily="34" charset="0"/>
                <a:cs typeface="Carlito"/>
              </a:rPr>
              <a:t>, </a:t>
            </a:r>
            <a:r>
              <a:rPr lang="en-US" sz="1800" spc="-5" dirty="0">
                <a:solidFill>
                  <a:schemeClr val="bg2">
                    <a:lumMod val="50000"/>
                  </a:schemeClr>
                </a:solidFill>
                <a:latin typeface="Abadi" panose="020B0604020104020204" pitchFamily="34" charset="0"/>
                <a:cs typeface="Carlito"/>
              </a:rPr>
              <a:t>Reused, Legs, </a:t>
            </a:r>
            <a:r>
              <a:rPr lang="en-US" sz="1800" spc="-10" dirty="0" err="1">
                <a:solidFill>
                  <a:schemeClr val="bg2">
                    <a:lumMod val="50000"/>
                  </a:schemeClr>
                </a:solidFill>
                <a:latin typeface="Abadi" panose="020B0604020104020204" pitchFamily="34" charset="0"/>
                <a:cs typeface="Carlito"/>
              </a:rPr>
              <a:t>LandingPad</a:t>
            </a:r>
            <a:r>
              <a:rPr lang="en-US" sz="1800" spc="-10" dirty="0">
                <a:solidFill>
                  <a:schemeClr val="bg2">
                    <a:lumMod val="50000"/>
                  </a:schemeClr>
                </a:solidFill>
                <a:latin typeface="Abadi" panose="020B0604020104020204" pitchFamily="34" charset="0"/>
                <a:cs typeface="Carlito"/>
              </a:rPr>
              <a:t>, </a:t>
            </a:r>
            <a:r>
              <a:rPr lang="en-US" sz="1800" dirty="0">
                <a:solidFill>
                  <a:schemeClr val="bg2">
                    <a:lumMod val="50000"/>
                  </a:schemeClr>
                </a:solidFill>
                <a:latin typeface="Abadi" panose="020B0604020104020204" pitchFamily="34" charset="0"/>
                <a:cs typeface="Carlito"/>
              </a:rPr>
              <a:t>Block, </a:t>
            </a:r>
            <a:r>
              <a:rPr lang="en-US" sz="1800" spc="-10" dirty="0" err="1">
                <a:solidFill>
                  <a:schemeClr val="bg2">
                    <a:lumMod val="50000"/>
                  </a:schemeClr>
                </a:solidFill>
                <a:latin typeface="Abadi" panose="020B0604020104020204" pitchFamily="34" charset="0"/>
                <a:cs typeface="Carlito"/>
              </a:rPr>
              <a:t>ReusedCount</a:t>
            </a:r>
            <a:r>
              <a:rPr lang="en-US" sz="1800" spc="-10" dirty="0">
                <a:solidFill>
                  <a:schemeClr val="bg2">
                    <a:lumMod val="50000"/>
                  </a:schemeClr>
                </a:solidFill>
                <a:latin typeface="Abadi" panose="020B0604020104020204" pitchFamily="34" charset="0"/>
                <a:cs typeface="Carlito"/>
              </a:rPr>
              <a:t>, </a:t>
            </a:r>
            <a:r>
              <a:rPr lang="en-US" sz="1800" spc="-5" dirty="0">
                <a:solidFill>
                  <a:schemeClr val="bg2">
                    <a:lumMod val="50000"/>
                  </a:schemeClr>
                </a:solidFill>
                <a:latin typeface="Abadi" panose="020B0604020104020204" pitchFamily="34" charset="0"/>
                <a:cs typeface="Carlito"/>
              </a:rPr>
              <a:t>Serial, Longitude,</a:t>
            </a:r>
            <a:r>
              <a:rPr lang="en-US" sz="1800" spc="-229" dirty="0">
                <a:solidFill>
                  <a:schemeClr val="bg2">
                    <a:lumMod val="50000"/>
                  </a:schemeClr>
                </a:solidFill>
                <a:latin typeface="Abadi" panose="020B0604020104020204" pitchFamily="34" charset="0"/>
                <a:cs typeface="Carlito"/>
              </a:rPr>
              <a:t> </a:t>
            </a:r>
            <a:r>
              <a:rPr lang="en-US" sz="1800" spc="-5" dirty="0">
                <a:solidFill>
                  <a:schemeClr val="bg2">
                    <a:lumMod val="50000"/>
                  </a:schemeClr>
                </a:solidFill>
                <a:latin typeface="Abadi" panose="020B0604020104020204" pitchFamily="34" charset="0"/>
                <a:cs typeface="Carlito"/>
              </a:rPr>
              <a:t>Latitude</a:t>
            </a:r>
            <a:endParaRPr lang="en-US" sz="1800" spc="-15" dirty="0">
              <a:solidFill>
                <a:schemeClr val="bg2">
                  <a:lumMod val="50000"/>
                </a:schemeClr>
              </a:solidFill>
              <a:latin typeface="Abadi" panose="020B0604020104020204" pitchFamily="34" charset="0"/>
              <a:cs typeface="Carlito"/>
            </a:endParaRPr>
          </a:p>
          <a:p>
            <a:pPr marL="0" marR="837565" indent="0">
              <a:lnSpc>
                <a:spcPts val="2200"/>
              </a:lnSpc>
              <a:spcBef>
                <a:spcPts val="1440"/>
              </a:spcBef>
              <a:buNone/>
            </a:pPr>
            <a:r>
              <a:rPr lang="en-US" sz="2200" spc="-15" dirty="0">
                <a:solidFill>
                  <a:srgbClr val="0948CB"/>
                </a:solidFill>
                <a:latin typeface="Abadi" panose="020B0604020104020204" pitchFamily="34" charset="0"/>
                <a:cs typeface="Carlito"/>
              </a:rPr>
              <a:t>Wikipedia page</a:t>
            </a:r>
          </a:p>
          <a:p>
            <a:pPr marR="837565" lvl="1">
              <a:lnSpc>
                <a:spcPts val="2200"/>
              </a:lnSpc>
              <a:spcBef>
                <a:spcPts val="1440"/>
              </a:spcBef>
            </a:pPr>
            <a:r>
              <a:rPr lang="en-US" sz="1800" spc="-15" dirty="0">
                <a:solidFill>
                  <a:schemeClr val="bg2">
                    <a:lumMod val="50000"/>
                  </a:schemeClr>
                </a:solidFill>
                <a:latin typeface="Abadi" panose="020B0604020104020204" pitchFamily="34" charset="0"/>
                <a:cs typeface="Carlito"/>
              </a:rPr>
              <a:t>Flight </a:t>
            </a:r>
            <a:r>
              <a:rPr lang="en-US" sz="1800" dirty="0">
                <a:solidFill>
                  <a:schemeClr val="bg2">
                    <a:lumMod val="50000"/>
                  </a:schemeClr>
                </a:solidFill>
                <a:latin typeface="Abadi" panose="020B0604020104020204" pitchFamily="34" charset="0"/>
                <a:cs typeface="Carlito"/>
              </a:rPr>
              <a:t>No., </a:t>
            </a:r>
            <a:r>
              <a:rPr lang="en-US" sz="1800" spc="-5" dirty="0">
                <a:solidFill>
                  <a:schemeClr val="bg2">
                    <a:lumMod val="50000"/>
                  </a:schemeClr>
                </a:solidFill>
                <a:latin typeface="Abadi" panose="020B0604020104020204" pitchFamily="34" charset="0"/>
                <a:cs typeface="Carlito"/>
              </a:rPr>
              <a:t>Launch </a:t>
            </a:r>
            <a:r>
              <a:rPr lang="en-US" sz="1800" spc="-20" dirty="0">
                <a:solidFill>
                  <a:schemeClr val="bg2">
                    <a:lumMod val="50000"/>
                  </a:schemeClr>
                </a:solidFill>
                <a:latin typeface="Abadi" panose="020B0604020104020204" pitchFamily="34" charset="0"/>
                <a:cs typeface="Carlito"/>
              </a:rPr>
              <a:t>site, </a:t>
            </a:r>
            <a:r>
              <a:rPr lang="en-US" sz="1800" spc="-25" dirty="0">
                <a:solidFill>
                  <a:schemeClr val="bg2">
                    <a:lumMod val="50000"/>
                  </a:schemeClr>
                </a:solidFill>
                <a:latin typeface="Abadi" panose="020B0604020104020204" pitchFamily="34" charset="0"/>
                <a:cs typeface="Carlito"/>
              </a:rPr>
              <a:t>Payload, </a:t>
            </a:r>
            <a:r>
              <a:rPr lang="en-US" sz="1800" spc="-20" dirty="0" err="1">
                <a:solidFill>
                  <a:schemeClr val="bg2">
                    <a:lumMod val="50000"/>
                  </a:schemeClr>
                </a:solidFill>
                <a:latin typeface="Abadi" panose="020B0604020104020204" pitchFamily="34" charset="0"/>
                <a:cs typeface="Carlito"/>
              </a:rPr>
              <a:t>PayloadMass</a:t>
            </a:r>
            <a:r>
              <a:rPr lang="en-US" sz="1800" spc="-20" dirty="0">
                <a:solidFill>
                  <a:schemeClr val="bg2">
                    <a:lumMod val="50000"/>
                  </a:schemeClr>
                </a:solidFill>
                <a:latin typeface="Abadi" panose="020B0604020104020204" pitchFamily="34" charset="0"/>
                <a:cs typeface="Carlito"/>
              </a:rPr>
              <a:t>, </a:t>
            </a:r>
            <a:r>
              <a:rPr lang="en-US" sz="1800" spc="-5" dirty="0">
                <a:solidFill>
                  <a:schemeClr val="bg2">
                    <a:lumMod val="50000"/>
                  </a:schemeClr>
                </a:solidFill>
                <a:latin typeface="Abadi" panose="020B0604020104020204" pitchFamily="34" charset="0"/>
                <a:cs typeface="Carlito"/>
              </a:rPr>
              <a:t>Orbit, </a:t>
            </a:r>
            <a:r>
              <a:rPr lang="en-US" sz="1800" spc="-60" dirty="0">
                <a:solidFill>
                  <a:schemeClr val="bg2">
                    <a:lumMod val="50000"/>
                  </a:schemeClr>
                </a:solidFill>
                <a:latin typeface="Abadi" panose="020B0604020104020204" pitchFamily="34" charset="0"/>
                <a:cs typeface="Carlito"/>
              </a:rPr>
              <a:t>Customer, </a:t>
            </a:r>
            <a:r>
              <a:rPr lang="en-US" sz="1800" spc="-5" dirty="0">
                <a:solidFill>
                  <a:schemeClr val="bg2">
                    <a:lumMod val="50000"/>
                  </a:schemeClr>
                </a:solidFill>
                <a:latin typeface="Abadi" panose="020B0604020104020204" pitchFamily="34" charset="0"/>
                <a:cs typeface="Carlito"/>
              </a:rPr>
              <a:t>Launch </a:t>
            </a:r>
            <a:r>
              <a:rPr lang="en-US" sz="1800" spc="-15" dirty="0">
                <a:solidFill>
                  <a:schemeClr val="bg2">
                    <a:lumMod val="50000"/>
                  </a:schemeClr>
                </a:solidFill>
                <a:latin typeface="Abadi" panose="020B0604020104020204" pitchFamily="34" charset="0"/>
                <a:cs typeface="Carlito"/>
              </a:rPr>
              <a:t>outcome, </a:t>
            </a:r>
            <a:r>
              <a:rPr lang="en-US" sz="1800" spc="-45" dirty="0">
                <a:solidFill>
                  <a:schemeClr val="bg2">
                    <a:lumMod val="50000"/>
                  </a:schemeClr>
                </a:solidFill>
                <a:latin typeface="Abadi" panose="020B0604020104020204" pitchFamily="34" charset="0"/>
                <a:cs typeface="Carlito"/>
              </a:rPr>
              <a:t>Version  </a:t>
            </a:r>
            <a:r>
              <a:rPr lang="en-US" sz="1800" spc="-60" dirty="0">
                <a:solidFill>
                  <a:schemeClr val="bg2">
                    <a:lumMod val="50000"/>
                  </a:schemeClr>
                </a:solidFill>
                <a:latin typeface="Abadi" panose="020B0604020104020204" pitchFamily="34" charset="0"/>
                <a:cs typeface="Carlito"/>
              </a:rPr>
              <a:t>Booster, </a:t>
            </a:r>
            <a:r>
              <a:rPr lang="en-US" sz="1800" spc="-20" dirty="0">
                <a:solidFill>
                  <a:schemeClr val="bg2">
                    <a:lumMod val="50000"/>
                  </a:schemeClr>
                </a:solidFill>
                <a:latin typeface="Abadi" panose="020B0604020104020204" pitchFamily="34" charset="0"/>
                <a:cs typeface="Carlito"/>
              </a:rPr>
              <a:t>Booster </a:t>
            </a:r>
            <a:r>
              <a:rPr lang="en-US" sz="1800" dirty="0">
                <a:solidFill>
                  <a:schemeClr val="bg2">
                    <a:lumMod val="50000"/>
                  </a:schemeClr>
                </a:solidFill>
                <a:latin typeface="Abadi" panose="020B0604020104020204" pitchFamily="34" charset="0"/>
                <a:cs typeface="Carlito"/>
              </a:rPr>
              <a:t>landing, </a:t>
            </a:r>
            <a:r>
              <a:rPr lang="en-US" sz="1800" spc="-20" dirty="0">
                <a:solidFill>
                  <a:schemeClr val="bg2">
                    <a:lumMod val="50000"/>
                  </a:schemeClr>
                </a:solidFill>
                <a:latin typeface="Abadi" panose="020B0604020104020204" pitchFamily="34" charset="0"/>
                <a:cs typeface="Carlito"/>
              </a:rPr>
              <a:t>Date,</a:t>
            </a:r>
            <a:r>
              <a:rPr lang="en-US" sz="1800" spc="40" dirty="0">
                <a:solidFill>
                  <a:schemeClr val="bg2">
                    <a:lumMod val="50000"/>
                  </a:schemeClr>
                </a:solidFill>
                <a:latin typeface="Abadi" panose="020B0604020104020204" pitchFamily="34" charset="0"/>
                <a:cs typeface="Carlito"/>
              </a:rPr>
              <a:t> </a:t>
            </a:r>
            <a:r>
              <a:rPr lang="en-US" sz="1800" spc="-5" dirty="0">
                <a:solidFill>
                  <a:schemeClr val="bg2">
                    <a:lumMod val="50000"/>
                  </a:schemeClr>
                </a:solidFill>
                <a:latin typeface="Abadi" panose="020B0604020104020204" pitchFamily="34" charset="0"/>
                <a:cs typeface="Carlito"/>
              </a:rPr>
              <a:t>Time</a:t>
            </a:r>
            <a:endParaRPr lang="en-US" sz="1800" dirty="0">
              <a:solidFill>
                <a:schemeClr val="bg2">
                  <a:lumMod val="50000"/>
                </a:schemeClr>
              </a:solidFill>
              <a:latin typeface="Abadi" panose="020B0604020104020204" pitchFamily="34" charset="0"/>
              <a:cs typeface="Carlito"/>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ktangel 1">
            <a:extLst>
              <a:ext uri="{FF2B5EF4-FFF2-40B4-BE49-F238E27FC236}">
                <a16:creationId xmlns:a16="http://schemas.microsoft.com/office/drawing/2014/main" id="{B166FEEA-30AA-3BF4-D19F-CE12C9F579BE}"/>
              </a:ext>
            </a:extLst>
          </p:cNvPr>
          <p:cNvSpPr/>
          <p:nvPr/>
        </p:nvSpPr>
        <p:spPr>
          <a:xfrm>
            <a:off x="475126" y="1999131"/>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5" name="Lige pilforbindelse 54">
            <a:extLst>
              <a:ext uri="{FF2B5EF4-FFF2-40B4-BE49-F238E27FC236}">
                <a16:creationId xmlns:a16="http://schemas.microsoft.com/office/drawing/2014/main" id="{770D040F-132E-A637-6299-77CAB8F85330}"/>
              </a:ext>
            </a:extLst>
          </p:cNvPr>
          <p:cNvCxnSpPr/>
          <p:nvPr/>
        </p:nvCxnSpPr>
        <p:spPr>
          <a:xfrm>
            <a:off x="2519079" y="2624419"/>
            <a:ext cx="82475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56" name="Tekstfelt 55">
            <a:extLst>
              <a:ext uri="{FF2B5EF4-FFF2-40B4-BE49-F238E27FC236}">
                <a16:creationId xmlns:a16="http://schemas.microsoft.com/office/drawing/2014/main" id="{D12A0DA6-4F1A-F319-853B-0DBD0EE4703B}"/>
              </a:ext>
            </a:extLst>
          </p:cNvPr>
          <p:cNvSpPr txBox="1"/>
          <p:nvPr/>
        </p:nvSpPr>
        <p:spPr>
          <a:xfrm>
            <a:off x="614079" y="2263548"/>
            <a:ext cx="1622612" cy="646331"/>
          </a:xfrm>
          <a:prstGeom prst="rect">
            <a:avLst/>
          </a:prstGeom>
          <a:noFill/>
        </p:spPr>
        <p:txBody>
          <a:bodyPr wrap="square" rtlCol="0">
            <a:spAutoFit/>
          </a:bodyPr>
          <a:lstStyle/>
          <a:p>
            <a:pPr algn="ctr"/>
            <a:r>
              <a:rPr lang="en-US" b="1" i="0" dirty="0">
                <a:solidFill>
                  <a:schemeClr val="bg1"/>
                </a:solidFill>
                <a:effectLst/>
                <a:latin typeface="Abadi" panose="020B0604020104020204" pitchFamily="34" charset="0"/>
              </a:rPr>
              <a:t>GET request to SpaceX API</a:t>
            </a:r>
          </a:p>
        </p:txBody>
      </p:sp>
      <p:sp>
        <p:nvSpPr>
          <p:cNvPr id="57" name="Rektangel 56">
            <a:extLst>
              <a:ext uri="{FF2B5EF4-FFF2-40B4-BE49-F238E27FC236}">
                <a16:creationId xmlns:a16="http://schemas.microsoft.com/office/drawing/2014/main" id="{AA78EB43-FD1D-3C94-FCB9-5F12097D60D0}"/>
              </a:ext>
            </a:extLst>
          </p:cNvPr>
          <p:cNvSpPr/>
          <p:nvPr/>
        </p:nvSpPr>
        <p:spPr>
          <a:xfrm>
            <a:off x="6539754" y="1999131"/>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kstfelt 57">
            <a:extLst>
              <a:ext uri="{FF2B5EF4-FFF2-40B4-BE49-F238E27FC236}">
                <a16:creationId xmlns:a16="http://schemas.microsoft.com/office/drawing/2014/main" id="{E543591F-F980-49A5-5017-FB051A19DD19}"/>
              </a:ext>
            </a:extLst>
          </p:cNvPr>
          <p:cNvSpPr txBox="1"/>
          <p:nvPr/>
        </p:nvSpPr>
        <p:spPr>
          <a:xfrm>
            <a:off x="6678707" y="2138041"/>
            <a:ext cx="1622612" cy="1200329"/>
          </a:xfrm>
          <a:prstGeom prst="rect">
            <a:avLst/>
          </a:prstGeom>
          <a:noFill/>
        </p:spPr>
        <p:txBody>
          <a:bodyPr wrap="square" rtlCol="0">
            <a:spAutoFit/>
          </a:bodyPr>
          <a:lstStyle/>
          <a:p>
            <a:pPr algn="ctr"/>
            <a:r>
              <a:rPr lang="en-US" b="1" i="0" dirty="0">
                <a:solidFill>
                  <a:schemeClr val="bg1"/>
                </a:solidFill>
                <a:effectLst/>
                <a:latin typeface="Abadi" panose="020B0604020104020204" pitchFamily="34" charset="0"/>
              </a:rPr>
              <a:t>Filter data to include only Falcon 9</a:t>
            </a:r>
          </a:p>
          <a:p>
            <a:pPr algn="ctr"/>
            <a:endParaRPr lang="en-US" dirty="0"/>
          </a:p>
        </p:txBody>
      </p:sp>
      <p:cxnSp>
        <p:nvCxnSpPr>
          <p:cNvPr id="59" name="Lige pilforbindelse 58">
            <a:extLst>
              <a:ext uri="{FF2B5EF4-FFF2-40B4-BE49-F238E27FC236}">
                <a16:creationId xmlns:a16="http://schemas.microsoft.com/office/drawing/2014/main" id="{E1317831-6B54-93D1-6D61-285D26764458}"/>
              </a:ext>
            </a:extLst>
          </p:cNvPr>
          <p:cNvCxnSpPr/>
          <p:nvPr/>
        </p:nvCxnSpPr>
        <p:spPr>
          <a:xfrm>
            <a:off x="8722660" y="2624419"/>
            <a:ext cx="82475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60" name="Rektangel 59">
            <a:extLst>
              <a:ext uri="{FF2B5EF4-FFF2-40B4-BE49-F238E27FC236}">
                <a16:creationId xmlns:a16="http://schemas.microsoft.com/office/drawing/2014/main" id="{501393C7-818D-31C1-31C5-E4B0677A5917}"/>
              </a:ext>
            </a:extLst>
          </p:cNvPr>
          <p:cNvSpPr/>
          <p:nvPr/>
        </p:nvSpPr>
        <p:spPr>
          <a:xfrm>
            <a:off x="9713260" y="1999131"/>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kstfelt 60">
            <a:extLst>
              <a:ext uri="{FF2B5EF4-FFF2-40B4-BE49-F238E27FC236}">
                <a16:creationId xmlns:a16="http://schemas.microsoft.com/office/drawing/2014/main" id="{EA00794B-A6C7-9A45-9F79-D2BD1AF20B9A}"/>
              </a:ext>
            </a:extLst>
          </p:cNvPr>
          <p:cNvSpPr txBox="1"/>
          <p:nvPr/>
        </p:nvSpPr>
        <p:spPr>
          <a:xfrm>
            <a:off x="9852213" y="2138041"/>
            <a:ext cx="1622612" cy="923330"/>
          </a:xfrm>
          <a:prstGeom prst="rect">
            <a:avLst/>
          </a:prstGeom>
          <a:noFill/>
        </p:spPr>
        <p:txBody>
          <a:bodyPr wrap="square" rtlCol="0">
            <a:spAutoFit/>
          </a:bodyPr>
          <a:lstStyle/>
          <a:p>
            <a:pPr algn="ctr"/>
            <a:r>
              <a:rPr lang="en-US" b="1" i="0" dirty="0">
                <a:solidFill>
                  <a:schemeClr val="bg1"/>
                </a:solidFill>
                <a:effectLst/>
                <a:latin typeface="Abadi" panose="020B0604020104020204" pitchFamily="34" charset="0"/>
              </a:rPr>
              <a:t>Impute missing data by the mean</a:t>
            </a:r>
          </a:p>
        </p:txBody>
      </p:sp>
      <p:sp>
        <p:nvSpPr>
          <p:cNvPr id="62" name="Rektangel 61">
            <a:extLst>
              <a:ext uri="{FF2B5EF4-FFF2-40B4-BE49-F238E27FC236}">
                <a16:creationId xmlns:a16="http://schemas.microsoft.com/office/drawing/2014/main" id="{BC81B0C7-9209-E679-17BE-EFC88A55E28F}"/>
              </a:ext>
            </a:extLst>
          </p:cNvPr>
          <p:cNvSpPr/>
          <p:nvPr/>
        </p:nvSpPr>
        <p:spPr>
          <a:xfrm>
            <a:off x="3509679" y="2003572"/>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3" name="Lige pilforbindelse 62">
            <a:extLst>
              <a:ext uri="{FF2B5EF4-FFF2-40B4-BE49-F238E27FC236}">
                <a16:creationId xmlns:a16="http://schemas.microsoft.com/office/drawing/2014/main" id="{B54BFC9A-FD8E-47CE-5584-D7BB2ED2B5D8}"/>
              </a:ext>
            </a:extLst>
          </p:cNvPr>
          <p:cNvCxnSpPr/>
          <p:nvPr/>
        </p:nvCxnSpPr>
        <p:spPr>
          <a:xfrm>
            <a:off x="5553632" y="2628860"/>
            <a:ext cx="82475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64" name="Tekstfelt 63">
            <a:extLst>
              <a:ext uri="{FF2B5EF4-FFF2-40B4-BE49-F238E27FC236}">
                <a16:creationId xmlns:a16="http://schemas.microsoft.com/office/drawing/2014/main" id="{94F27266-2C5C-912A-3739-56988C7C4944}"/>
              </a:ext>
            </a:extLst>
          </p:cNvPr>
          <p:cNvSpPr txBox="1"/>
          <p:nvPr/>
        </p:nvSpPr>
        <p:spPr>
          <a:xfrm>
            <a:off x="3648632" y="2171641"/>
            <a:ext cx="1622612" cy="923330"/>
          </a:xfrm>
          <a:prstGeom prst="rect">
            <a:avLst/>
          </a:prstGeom>
          <a:noFill/>
        </p:spPr>
        <p:txBody>
          <a:bodyPr wrap="square" rtlCol="0">
            <a:spAutoFit/>
          </a:bodyPr>
          <a:lstStyle/>
          <a:p>
            <a:pPr algn="ctr"/>
            <a:r>
              <a:rPr lang="en-US" b="1" dirty="0">
                <a:solidFill>
                  <a:schemeClr val="bg1"/>
                </a:solidFill>
                <a:latin typeface="Abadi" panose="020B0604020104020204" pitchFamily="34" charset="0"/>
              </a:rPr>
              <a:t>Collect</a:t>
            </a:r>
            <a:r>
              <a:rPr lang="en-US" b="1" i="0" dirty="0">
                <a:solidFill>
                  <a:schemeClr val="bg1"/>
                </a:solidFill>
                <a:effectLst/>
                <a:latin typeface="Abadi" panose="020B0604020104020204" pitchFamily="34" charset="0"/>
              </a:rPr>
              <a:t> data in pandas data frame </a:t>
            </a:r>
          </a:p>
        </p:txBody>
      </p:sp>
      <p:sp>
        <p:nvSpPr>
          <p:cNvPr id="65" name="Tekstfelt 64">
            <a:extLst>
              <a:ext uri="{FF2B5EF4-FFF2-40B4-BE49-F238E27FC236}">
                <a16:creationId xmlns:a16="http://schemas.microsoft.com/office/drawing/2014/main" id="{4FE4798B-74A1-1ABB-5D1B-89764C261920}"/>
              </a:ext>
            </a:extLst>
          </p:cNvPr>
          <p:cNvSpPr txBox="1"/>
          <p:nvPr/>
        </p:nvSpPr>
        <p:spPr>
          <a:xfrm>
            <a:off x="475126" y="4382918"/>
            <a:ext cx="11138652" cy="1754326"/>
          </a:xfrm>
          <a:prstGeom prst="rect">
            <a:avLst/>
          </a:prstGeom>
          <a:noFill/>
        </p:spPr>
        <p:txBody>
          <a:bodyPr wrap="square" rtlCol="0">
            <a:spAutoFit/>
          </a:bodyPr>
          <a:lstStyle/>
          <a:p>
            <a:r>
              <a:rPr lang="en-US" dirty="0" err="1"/>
              <a:t>Github</a:t>
            </a:r>
            <a:r>
              <a:rPr lang="en-US" dirty="0"/>
              <a:t> URL:</a:t>
            </a:r>
            <a:endParaRPr lang="en-US" dirty="0">
              <a:hlinkClick r:id="rId3"/>
            </a:endParaRPr>
          </a:p>
          <a:p>
            <a:endParaRPr lang="en-US" dirty="0">
              <a:hlinkClick r:id="rId3"/>
            </a:endParaRPr>
          </a:p>
          <a:p>
            <a:r>
              <a:rPr lang="en-US" dirty="0">
                <a:hlinkClick r:id="rId3"/>
              </a:rPr>
              <a:t>https://github.com/SebastianGlavind/IBM-DataScienceProfessionalCertificate/blob/main/AppliedDataScienceCapstone/Data%20Collection%20API.ipynb</a:t>
            </a:r>
            <a:endParaRPr lang="en-US" dirty="0"/>
          </a:p>
          <a:p>
            <a:endParaRPr lang="en-US" dirty="0"/>
          </a:p>
          <a:p>
            <a:endParaRPr lang="en-US"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Rektangel 6">
            <a:extLst>
              <a:ext uri="{FF2B5EF4-FFF2-40B4-BE49-F238E27FC236}">
                <a16:creationId xmlns:a16="http://schemas.microsoft.com/office/drawing/2014/main" id="{7F9DD9D2-8067-3766-F8B5-11CA6ED444D9}"/>
              </a:ext>
            </a:extLst>
          </p:cNvPr>
          <p:cNvSpPr/>
          <p:nvPr/>
        </p:nvSpPr>
        <p:spPr>
          <a:xfrm>
            <a:off x="475126" y="1999131"/>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Lige pilforbindelse 7">
            <a:extLst>
              <a:ext uri="{FF2B5EF4-FFF2-40B4-BE49-F238E27FC236}">
                <a16:creationId xmlns:a16="http://schemas.microsoft.com/office/drawing/2014/main" id="{E838EA62-10D3-F228-6740-6D41A4930EC4}"/>
              </a:ext>
            </a:extLst>
          </p:cNvPr>
          <p:cNvCxnSpPr/>
          <p:nvPr/>
        </p:nvCxnSpPr>
        <p:spPr>
          <a:xfrm>
            <a:off x="2519079" y="2624419"/>
            <a:ext cx="82475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9" name="Tekstfelt 8">
            <a:extLst>
              <a:ext uri="{FF2B5EF4-FFF2-40B4-BE49-F238E27FC236}">
                <a16:creationId xmlns:a16="http://schemas.microsoft.com/office/drawing/2014/main" id="{BAE7326A-ABB4-A6B3-DC39-E6C7E1CCF3B8}"/>
              </a:ext>
            </a:extLst>
          </p:cNvPr>
          <p:cNvSpPr txBox="1"/>
          <p:nvPr/>
        </p:nvSpPr>
        <p:spPr>
          <a:xfrm>
            <a:off x="504257" y="2132247"/>
            <a:ext cx="1797422" cy="923330"/>
          </a:xfrm>
          <a:prstGeom prst="rect">
            <a:avLst/>
          </a:prstGeom>
          <a:noFill/>
        </p:spPr>
        <p:txBody>
          <a:bodyPr wrap="square" rtlCol="0">
            <a:spAutoFit/>
          </a:bodyPr>
          <a:lstStyle/>
          <a:p>
            <a:pPr algn="ctr"/>
            <a:r>
              <a:rPr lang="en-US" b="1" i="0" dirty="0">
                <a:solidFill>
                  <a:schemeClr val="bg1"/>
                </a:solidFill>
                <a:effectLst/>
                <a:latin typeface="Abadi" panose="020B0604020104020204" pitchFamily="34" charset="0"/>
              </a:rPr>
              <a:t>GET request to Falcon 9 Launch Wiki page</a:t>
            </a:r>
            <a:endParaRPr lang="en-US" dirty="0"/>
          </a:p>
        </p:txBody>
      </p:sp>
      <p:sp>
        <p:nvSpPr>
          <p:cNvPr id="10" name="Rektangel 9">
            <a:extLst>
              <a:ext uri="{FF2B5EF4-FFF2-40B4-BE49-F238E27FC236}">
                <a16:creationId xmlns:a16="http://schemas.microsoft.com/office/drawing/2014/main" id="{36061998-DAB3-1FB9-963D-0F1DA25B8E12}"/>
              </a:ext>
            </a:extLst>
          </p:cNvPr>
          <p:cNvSpPr/>
          <p:nvPr/>
        </p:nvSpPr>
        <p:spPr>
          <a:xfrm>
            <a:off x="6539754" y="1999131"/>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kstfelt 11">
            <a:extLst>
              <a:ext uri="{FF2B5EF4-FFF2-40B4-BE49-F238E27FC236}">
                <a16:creationId xmlns:a16="http://schemas.microsoft.com/office/drawing/2014/main" id="{1A48B031-3B4D-D884-1345-7AAA580916EA}"/>
              </a:ext>
            </a:extLst>
          </p:cNvPr>
          <p:cNvSpPr txBox="1"/>
          <p:nvPr/>
        </p:nvSpPr>
        <p:spPr>
          <a:xfrm>
            <a:off x="6562165" y="2138041"/>
            <a:ext cx="1878106" cy="923330"/>
          </a:xfrm>
          <a:prstGeom prst="rect">
            <a:avLst/>
          </a:prstGeom>
          <a:noFill/>
        </p:spPr>
        <p:txBody>
          <a:bodyPr wrap="square" rtlCol="0">
            <a:spAutoFit/>
          </a:bodyPr>
          <a:lstStyle/>
          <a:p>
            <a:pPr algn="ctr"/>
            <a:r>
              <a:rPr lang="en-US" b="1" i="0" dirty="0">
                <a:solidFill>
                  <a:schemeClr val="bg1"/>
                </a:solidFill>
                <a:effectLst/>
                <a:latin typeface="Abadi" panose="020B0604020104020204" pitchFamily="34" charset="0"/>
              </a:rPr>
              <a:t>Extract column/variable</a:t>
            </a:r>
          </a:p>
          <a:p>
            <a:pPr algn="ctr"/>
            <a:r>
              <a:rPr lang="en-US" b="1" dirty="0">
                <a:solidFill>
                  <a:schemeClr val="bg1"/>
                </a:solidFill>
                <a:latin typeface="Abadi" panose="020B0604020104020204" pitchFamily="34" charset="0"/>
              </a:rPr>
              <a:t>names</a:t>
            </a:r>
            <a:endParaRPr lang="en-US" b="1" i="0" dirty="0">
              <a:solidFill>
                <a:schemeClr val="bg1"/>
              </a:solidFill>
              <a:effectLst/>
              <a:latin typeface="Abadi" panose="020B0604020104020204" pitchFamily="34" charset="0"/>
            </a:endParaRPr>
          </a:p>
        </p:txBody>
      </p:sp>
      <p:cxnSp>
        <p:nvCxnSpPr>
          <p:cNvPr id="13" name="Lige pilforbindelse 12">
            <a:extLst>
              <a:ext uri="{FF2B5EF4-FFF2-40B4-BE49-F238E27FC236}">
                <a16:creationId xmlns:a16="http://schemas.microsoft.com/office/drawing/2014/main" id="{C78DE48B-FE45-50AD-894A-3B4F14459039}"/>
              </a:ext>
            </a:extLst>
          </p:cNvPr>
          <p:cNvCxnSpPr/>
          <p:nvPr/>
        </p:nvCxnSpPr>
        <p:spPr>
          <a:xfrm>
            <a:off x="8722660" y="2624419"/>
            <a:ext cx="82475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4" name="Rektangel 13">
            <a:extLst>
              <a:ext uri="{FF2B5EF4-FFF2-40B4-BE49-F238E27FC236}">
                <a16:creationId xmlns:a16="http://schemas.microsoft.com/office/drawing/2014/main" id="{E92F3CFA-6821-765F-20AB-601BBE0C939D}"/>
              </a:ext>
            </a:extLst>
          </p:cNvPr>
          <p:cNvSpPr/>
          <p:nvPr/>
        </p:nvSpPr>
        <p:spPr>
          <a:xfrm>
            <a:off x="9713260" y="1999131"/>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kstfelt 14">
            <a:extLst>
              <a:ext uri="{FF2B5EF4-FFF2-40B4-BE49-F238E27FC236}">
                <a16:creationId xmlns:a16="http://schemas.microsoft.com/office/drawing/2014/main" id="{A823376C-D21C-C03F-863E-8398A97CFCBD}"/>
              </a:ext>
            </a:extLst>
          </p:cNvPr>
          <p:cNvSpPr txBox="1"/>
          <p:nvPr/>
        </p:nvSpPr>
        <p:spPr>
          <a:xfrm>
            <a:off x="9852213" y="2021496"/>
            <a:ext cx="1622612" cy="1200329"/>
          </a:xfrm>
          <a:prstGeom prst="rect">
            <a:avLst/>
          </a:prstGeom>
          <a:noFill/>
        </p:spPr>
        <p:txBody>
          <a:bodyPr wrap="square" rtlCol="0">
            <a:spAutoFit/>
          </a:bodyPr>
          <a:lstStyle/>
          <a:p>
            <a:pPr algn="ctr"/>
            <a:r>
              <a:rPr lang="en-US" b="1" i="0" dirty="0">
                <a:solidFill>
                  <a:schemeClr val="bg1"/>
                </a:solidFill>
                <a:effectLst/>
                <a:latin typeface="Abadi" panose="020B0604020104020204" pitchFamily="34" charset="0"/>
              </a:rPr>
              <a:t>Create pandas data frame by parsing html the tables</a:t>
            </a:r>
          </a:p>
        </p:txBody>
      </p:sp>
      <p:sp>
        <p:nvSpPr>
          <p:cNvPr id="16" name="Rektangel 15">
            <a:extLst>
              <a:ext uri="{FF2B5EF4-FFF2-40B4-BE49-F238E27FC236}">
                <a16:creationId xmlns:a16="http://schemas.microsoft.com/office/drawing/2014/main" id="{2F5CC810-0FCF-3F21-8D90-F685E404A02A}"/>
              </a:ext>
            </a:extLst>
          </p:cNvPr>
          <p:cNvSpPr/>
          <p:nvPr/>
        </p:nvSpPr>
        <p:spPr>
          <a:xfrm>
            <a:off x="3509679" y="2003572"/>
            <a:ext cx="1900518" cy="1250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Lige pilforbindelse 16">
            <a:extLst>
              <a:ext uri="{FF2B5EF4-FFF2-40B4-BE49-F238E27FC236}">
                <a16:creationId xmlns:a16="http://schemas.microsoft.com/office/drawing/2014/main" id="{258FA6EA-CDEE-02E4-6C07-49D1DC0291FD}"/>
              </a:ext>
            </a:extLst>
          </p:cNvPr>
          <p:cNvCxnSpPr/>
          <p:nvPr/>
        </p:nvCxnSpPr>
        <p:spPr>
          <a:xfrm>
            <a:off x="5553632" y="2628860"/>
            <a:ext cx="82475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8" name="Tekstfelt 17">
            <a:extLst>
              <a:ext uri="{FF2B5EF4-FFF2-40B4-BE49-F238E27FC236}">
                <a16:creationId xmlns:a16="http://schemas.microsoft.com/office/drawing/2014/main" id="{8205C83B-8068-ADA8-39AE-003C32DF2EE3}"/>
              </a:ext>
            </a:extLst>
          </p:cNvPr>
          <p:cNvSpPr txBox="1"/>
          <p:nvPr/>
        </p:nvSpPr>
        <p:spPr>
          <a:xfrm>
            <a:off x="3514163" y="2173823"/>
            <a:ext cx="1900518" cy="923330"/>
          </a:xfrm>
          <a:prstGeom prst="rect">
            <a:avLst/>
          </a:prstGeom>
          <a:noFill/>
        </p:spPr>
        <p:txBody>
          <a:bodyPr wrap="square" rtlCol="0">
            <a:spAutoFit/>
          </a:bodyPr>
          <a:lstStyle/>
          <a:p>
            <a:pPr algn="ctr"/>
            <a:r>
              <a:rPr lang="en-US" b="1" dirty="0">
                <a:solidFill>
                  <a:schemeClr val="bg1"/>
                </a:solidFill>
                <a:latin typeface="Abadi" panose="020B0604020104020204" pitchFamily="34" charset="0"/>
              </a:rPr>
              <a:t>Collect</a:t>
            </a:r>
            <a:r>
              <a:rPr lang="en-US" b="1" i="0" dirty="0">
                <a:solidFill>
                  <a:schemeClr val="bg1"/>
                </a:solidFill>
                <a:effectLst/>
                <a:latin typeface="Abadi" panose="020B0604020104020204" pitchFamily="34" charset="0"/>
              </a:rPr>
              <a:t> data in </a:t>
            </a:r>
            <a:r>
              <a:rPr lang="en-US" b="1" dirty="0" err="1">
                <a:solidFill>
                  <a:schemeClr val="bg1"/>
                </a:solidFill>
                <a:latin typeface="Abadi" panose="020B0604020104020204" pitchFamily="34" charset="0"/>
              </a:rPr>
              <a:t>B</a:t>
            </a:r>
            <a:r>
              <a:rPr lang="en-US" b="1" i="0" dirty="0" err="1">
                <a:solidFill>
                  <a:schemeClr val="bg1"/>
                </a:solidFill>
                <a:effectLst/>
                <a:latin typeface="Abadi" panose="020B0604020104020204" pitchFamily="34" charset="0"/>
              </a:rPr>
              <a:t>eautifulSoup</a:t>
            </a:r>
            <a:r>
              <a:rPr lang="en-US" b="1" i="0" dirty="0">
                <a:solidFill>
                  <a:schemeClr val="bg1"/>
                </a:solidFill>
                <a:effectLst/>
                <a:latin typeface="Abadi" panose="020B0604020104020204" pitchFamily="34" charset="0"/>
              </a:rPr>
              <a:t> object</a:t>
            </a:r>
          </a:p>
        </p:txBody>
      </p:sp>
      <p:sp>
        <p:nvSpPr>
          <p:cNvPr id="19" name="Tekstfelt 18">
            <a:extLst>
              <a:ext uri="{FF2B5EF4-FFF2-40B4-BE49-F238E27FC236}">
                <a16:creationId xmlns:a16="http://schemas.microsoft.com/office/drawing/2014/main" id="{12BD1532-53E1-65BE-1133-D808082F5A77}"/>
              </a:ext>
            </a:extLst>
          </p:cNvPr>
          <p:cNvSpPr txBox="1"/>
          <p:nvPr/>
        </p:nvSpPr>
        <p:spPr>
          <a:xfrm>
            <a:off x="475126" y="4382918"/>
            <a:ext cx="10103227" cy="1754326"/>
          </a:xfrm>
          <a:prstGeom prst="rect">
            <a:avLst/>
          </a:prstGeom>
          <a:noFill/>
        </p:spPr>
        <p:txBody>
          <a:bodyPr wrap="square" rtlCol="0">
            <a:spAutoFit/>
          </a:bodyPr>
          <a:lstStyle/>
          <a:p>
            <a:r>
              <a:rPr lang="en-US" dirty="0" err="1"/>
              <a:t>Github</a:t>
            </a:r>
            <a:r>
              <a:rPr lang="en-US" dirty="0"/>
              <a:t> URL:</a:t>
            </a:r>
            <a:endParaRPr lang="en-US" dirty="0">
              <a:hlinkClick r:id="rId3"/>
            </a:endParaRPr>
          </a:p>
          <a:p>
            <a:endParaRPr lang="en-US" dirty="0">
              <a:hlinkClick r:id="rId3"/>
            </a:endParaRPr>
          </a:p>
          <a:p>
            <a:r>
              <a:rPr lang="en-US" dirty="0">
                <a:hlinkClick r:id="rId4"/>
              </a:rPr>
              <a:t>https://github.com/SebastianGlavind/IBM-DataScienceProfessionalCertificate/blob/main/AppliedDataScienceCapstone/Data%20Collection%20with%20Web%20Scraping.ipynb</a:t>
            </a:r>
            <a:r>
              <a:rPr lang="en-US" dirty="0"/>
              <a:t> </a:t>
            </a:r>
          </a:p>
          <a:p>
            <a:endParaRPr lang="en-US"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155be751-a274-42e8-93fb-f39d3b9bccc8"/>
    <ds:schemaRef ds:uri="http://purl.org/dc/elements/1.1/"/>
    <ds:schemaRef ds:uri="http://purl.org/dc/terms/"/>
    <ds:schemaRef ds:uri="http://schemas.microsoft.com/office/infopath/2007/PartnerControls"/>
    <ds:schemaRef ds:uri="http://schemas.microsoft.com/office/2006/documentManagement/types"/>
    <ds:schemaRef ds:uri="http://purl.org/dc/dcmitype/"/>
    <ds:schemaRef ds:uri="http://www.w3.org/XML/1998/namespace"/>
    <ds:schemaRef ds:uri="http://schemas.openxmlformats.org/package/2006/metadata/core-properties"/>
    <ds:schemaRef ds:uri="f80a141d-92ca-4d3d-9308-f7e7b1d44ce8"/>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988</TotalTime>
  <Words>2828</Words>
  <Application>Microsoft Office PowerPoint</Application>
  <PresentationFormat>Widescreen</PresentationFormat>
  <Paragraphs>321</Paragraphs>
  <Slides>49</Slides>
  <Notes>15</Notes>
  <HiddenSlides>0</HiddenSlides>
  <MMClips>0</MMClips>
  <ScaleCrop>false</ScaleCrop>
  <HeadingPairs>
    <vt:vector size="6" baseType="variant">
      <vt:variant>
        <vt:lpstr>Benyttede skrifttyper</vt:lpstr>
      </vt:variant>
      <vt:variant>
        <vt:i4>6</vt:i4>
      </vt:variant>
      <vt:variant>
        <vt:lpstr>Tema</vt:lpstr>
      </vt:variant>
      <vt:variant>
        <vt:i4>1</vt:i4>
      </vt:variant>
      <vt:variant>
        <vt:lpstr>Slidetitler</vt:lpstr>
      </vt:variant>
      <vt:variant>
        <vt:i4>49</vt:i4>
      </vt:variant>
    </vt:vector>
  </HeadingPairs>
  <TitlesOfParts>
    <vt:vector size="56" baseType="lpstr">
      <vt:lpstr>Abadi</vt:lpstr>
      <vt:lpstr>Arial</vt:lpstr>
      <vt:lpstr>Calibri</vt:lpstr>
      <vt:lpstr>Calibri Light</vt:lpstr>
      <vt:lpstr>IBM Plex Mono SemiBold</vt:lpstr>
      <vt:lpstr>IBM Plex Mono Text</vt:lpstr>
      <vt:lpstr>Custom Design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lpstr>PowerPoint-præsentation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sebastian Glavind</cp:lastModifiedBy>
  <cp:revision>198</cp:revision>
  <dcterms:created xsi:type="dcterms:W3CDTF">2021-04-29T18:58:34Z</dcterms:created>
  <dcterms:modified xsi:type="dcterms:W3CDTF">2022-05-18T13:06:42Z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